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0" r:id="rId3"/>
    <p:sldId id="272" r:id="rId4"/>
    <p:sldId id="268" r:id="rId5"/>
    <p:sldId id="256" r:id="rId6"/>
    <p:sldId id="262" r:id="rId7"/>
    <p:sldId id="276" r:id="rId8"/>
    <p:sldId id="27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B9FC9-F2DE-4AE7-A643-E7FFCED9C5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F8AB-B928-4575-9930-F57ED09B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F8AB-B928-4575-9930-F57ED09BF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a list of reasonable</a:t>
            </a:r>
            <a:r>
              <a:rPr lang="en-US" baseline="0" dirty="0"/>
              <a:t> accommodation that our office may provide to students who engage in the process.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F8AB-B928-4575-9930-F57ED09BF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accommodation process is a fluid cycle: 1. the student will self identity (provide documentation); 2. engage in the process; 3. it is determined by the disability specialist reasonable accommodations and a letter of accommodation (LOA) is given to the student; 4. the student shares the letter of accommodation with faculty or program for implementation.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F8AB-B928-4575-9930-F57ED09BF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accommodations will not be provided?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devices such as wheelchairs, hearing aids or glasses.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Accommodations that would fundamentally alter the nature of a program will not be provided.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Accommodations that are unduly burdensome, administratively or financially.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E2D8-0EC0-B547-9723-D06469090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Presentation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Title Goes Here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Subtitle of </a:t>
            </a:r>
            <a:b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  <a:t>Presentation</a:t>
            </a:r>
            <a:b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  <a:t>Title Goes Here</a:t>
            </a:r>
            <a:b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  <a:t>Subtitle of </a:t>
            </a:r>
            <a:b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7200" b="1" i="0" u="none" strike="noStrike" kern="5000" cap="none" spc="-20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Theinhardt"/>
                <a:ea typeface="+mn-ea"/>
                <a:cs typeface="+mn-cs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08510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11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93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19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9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4933"/>
            <a:ext cx="7254345" cy="4394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212668" y="1794933"/>
            <a:ext cx="3142720" cy="4394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9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99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11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7A34-7AA6-4A6D-9FAA-26708B2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5AF9E-04D4-4196-B207-8DB0633B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C2943-E169-47FC-84CC-521FC253E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3576-1F60-448C-9E80-DBDC0463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84A10-9A9E-4E74-AA58-91082EE8E69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3ECA-7FB9-4F4C-99DF-5611E79B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DFFA3-6785-4F33-A478-84F144C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0CBD2-7B00-4BE0-BFCF-70EC2E7B4A9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3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689E-19A3-4D1F-8536-2215F888C4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011E-81FF-48EB-A99B-7C422F29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ew_uic_mark_blu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8" y="6203973"/>
            <a:ext cx="549764" cy="5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850A3"/>
          </a:solidFill>
          <a:latin typeface="Theinhardt Black" charset="0"/>
          <a:ea typeface="Theinhardt Black" charset="0"/>
          <a:cs typeface="Theinhard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2FBA-1225-428A-86FF-BBD41CF73B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Disability Resource Center: Supporting Future Doctors with Disabilities</a:t>
            </a:r>
          </a:p>
        </p:txBody>
      </p:sp>
      <p:sp>
        <p:nvSpPr>
          <p:cNvPr id="4" name="Disability Resource Center (DRC) Updates for LAS Executive Directors">
            <a:extLst>
              <a:ext uri="{FF2B5EF4-FFF2-40B4-BE49-F238E27FC236}">
                <a16:creationId xmlns:a16="http://schemas.microsoft.com/office/drawing/2014/main" id="{8F5E89BB-096F-0447-91C5-558518CF311D}"/>
              </a:ext>
            </a:extLst>
          </p:cNvPr>
          <p:cNvSpPr/>
          <p:nvPr/>
        </p:nvSpPr>
        <p:spPr>
          <a:xfrm>
            <a:off x="-1" y="9833"/>
            <a:ext cx="7389091" cy="6769658"/>
          </a:xfrm>
          <a:prstGeom prst="rect">
            <a:avLst/>
          </a:prstGeom>
          <a:solidFill>
            <a:srgbClr val="285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Theinhardt"/>
              </a:rPr>
              <a:t>Disability Resource Center (DRC)</a:t>
            </a:r>
          </a:p>
          <a:p>
            <a:endParaRPr lang="en-US" sz="3600" b="1" dirty="0">
              <a:solidFill>
                <a:schemeClr val="bg1">
                  <a:alpha val="78000"/>
                </a:schemeClr>
              </a:solidFill>
              <a:latin typeface="Theinhardt"/>
            </a:endParaRPr>
          </a:p>
          <a:p>
            <a:r>
              <a:rPr lang="en-US" sz="4000" b="1" dirty="0">
                <a:solidFill>
                  <a:schemeClr val="bg1">
                    <a:alpha val="78000"/>
                  </a:schemeClr>
                </a:solidFill>
                <a:latin typeface="Theinhardt"/>
              </a:rPr>
              <a:t>Supporting Future Doctors with Disabilities</a:t>
            </a:r>
          </a:p>
          <a:p>
            <a:endParaRPr lang="en-US" sz="4000" b="1" dirty="0">
              <a:solidFill>
                <a:schemeClr val="bg1">
                  <a:alpha val="78000"/>
                </a:schemeClr>
              </a:solidFill>
              <a:latin typeface="Theinhardt"/>
            </a:endParaRPr>
          </a:p>
          <a:p>
            <a:r>
              <a:rPr lang="en-US" sz="2400" b="1" dirty="0">
                <a:solidFill>
                  <a:schemeClr val="bg1">
                    <a:alpha val="78000"/>
                  </a:schemeClr>
                </a:solidFill>
                <a:latin typeface="Theinhardt"/>
              </a:rPr>
              <a:t>Access copy of this presentation available for download at drc.uic.edu</a:t>
            </a:r>
            <a:r>
              <a:rPr lang="en-US" sz="2400" b="1">
                <a:solidFill>
                  <a:schemeClr val="bg1">
                    <a:alpha val="78000"/>
                  </a:schemeClr>
                </a:solidFill>
                <a:latin typeface="Theinhardt"/>
              </a:rPr>
              <a:t>/presentations</a:t>
            </a:r>
            <a:endParaRPr lang="en-US" sz="2400" b="1" dirty="0">
              <a:solidFill>
                <a:schemeClr val="bg1">
                  <a:alpha val="78000"/>
                </a:schemeClr>
              </a:solidFill>
              <a:latin typeface="Theinhardt"/>
            </a:endParaRPr>
          </a:p>
          <a:p>
            <a:endParaRPr lang="en-US" sz="3200" b="1" dirty="0">
              <a:solidFill>
                <a:schemeClr val="bg1"/>
              </a:solidFill>
              <a:latin typeface="Theinhardt"/>
            </a:endParaRPr>
          </a:p>
        </p:txBody>
      </p:sp>
    </p:spTree>
    <p:extLst>
      <p:ext uri="{BB962C8B-B14F-4D97-AF65-F5344CB8AC3E}">
        <p14:creationId xmlns:p14="http://schemas.microsoft.com/office/powerpoint/2010/main" val="31002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78000"/>
                    </a14:imgEffect>
                    <a14:imgEffect>
                      <a14:brightnessContrast bright="-18000" contras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17ED0B-04CB-4D84-BD56-DDB9A78DC9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UIC Disability Resource Center Contact Info</a:t>
            </a:r>
          </a:p>
        </p:txBody>
      </p:sp>
      <p:pic>
        <p:nvPicPr>
          <p:cNvPr id="6" name="Picture 5" descr="UIC Disability Resource Center">
            <a:extLst>
              <a:ext uri="{FF2B5EF4-FFF2-40B4-BE49-F238E27FC236}">
                <a16:creationId xmlns:a16="http://schemas.microsoft.com/office/drawing/2014/main" id="{75904377-1027-A749-AC8C-9EE593D9D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6691"/>
            <a:ext cx="8276614" cy="20364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CCC89-8A7F-4A1F-B5F3-1E3E73D19A3A}"/>
              </a:ext>
            </a:extLst>
          </p:cNvPr>
          <p:cNvSpPr/>
          <p:nvPr/>
        </p:nvSpPr>
        <p:spPr>
          <a:xfrm>
            <a:off x="443056" y="3305513"/>
            <a:ext cx="82991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Located in </a:t>
            </a:r>
            <a:r>
              <a:rPr lang="en-US" sz="4000" b="1" u="sng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Suite 1070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 of SSB</a:t>
            </a:r>
            <a:b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</a:b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1200 W Harrison Street</a:t>
            </a:r>
          </a:p>
          <a:p>
            <a:endParaRPr lang="en-US" sz="2000" b="1" dirty="0">
              <a:ln w="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heinhardt"/>
            </a:endParaRPr>
          </a:p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drc.uic.edu</a:t>
            </a:r>
          </a:p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drc@uic.edu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heinhardt"/>
            </a:endParaRPr>
          </a:p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einhardt"/>
              </a:rPr>
              <a:t>312-413-2183</a:t>
            </a:r>
          </a:p>
        </p:txBody>
      </p:sp>
    </p:spTree>
    <p:extLst>
      <p:ext uri="{BB962C8B-B14F-4D97-AF65-F5344CB8AC3E}">
        <p14:creationId xmlns:p14="http://schemas.microsoft.com/office/powerpoint/2010/main" val="1729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20" y="312822"/>
            <a:ext cx="10515600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DRC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4" y="1372771"/>
            <a:ext cx="11297651" cy="48702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DISABILITY RESOURCE CENTER </a:t>
            </a:r>
            <a:b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TO </a:t>
            </a:r>
            <a:b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FOR ACCESS AND EQUITY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Resource Center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provides student accommodation for the entire University system.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Access and Equity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provides employee accommodation for faculty, staff and students; provides Title IX compliance and training and handles discrimination complaints.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Cultural Center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Is one of the seven Centers for Cultural Understanding and Social Change on campus and a source of pride for students.</a:t>
            </a:r>
          </a:p>
          <a:p>
            <a:endParaRPr lang="en-US" dirty="0">
              <a:solidFill>
                <a:schemeClr val="tx1"/>
              </a:solidFill>
              <a:latin typeface="Theinhardt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358" y="312821"/>
            <a:ext cx="11357810" cy="146785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SAMPLE OF REASONABLE ACCOMMODATION </a:t>
            </a:r>
            <a:br>
              <a:rPr lang="en-US" sz="36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(IN BRIEF)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36" y="2033337"/>
            <a:ext cx="5450307" cy="4596063"/>
          </a:xfrm>
        </p:spPr>
        <p:txBody>
          <a:bodyPr>
            <a:normAutofit lnSpcReduction="10000"/>
          </a:bodyPr>
          <a:lstStyle/>
          <a:p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Students who 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receive reasonable accommodation 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are not receiving an advantage.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barrier is being removed and equal access is granted.</a:t>
            </a:r>
          </a:p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4843" y="1915322"/>
            <a:ext cx="6220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Testing accommodations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 language interpreting, CART (real time captioning)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Classroom relocation, accessible furniture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Alternate text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Peer note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Assistive technology and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Accessible transportation and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Attendance and deadline flexibility</a:t>
            </a:r>
          </a:p>
        </p:txBody>
      </p:sp>
    </p:spTree>
    <p:extLst>
      <p:ext uri="{BB962C8B-B14F-4D97-AF65-F5344CB8AC3E}">
        <p14:creationId xmlns:p14="http://schemas.microsoft.com/office/powerpoint/2010/main" val="602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71" y="258473"/>
            <a:ext cx="11768889" cy="1031458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atin typeface="Arial" panose="020B0604020202020204" pitchFamily="34" charset="0"/>
                <a:cs typeface="Arial" panose="020B0604020202020204" pitchFamily="34" charset="0"/>
              </a:rPr>
              <a:t>Accommodation Process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71" y="1479885"/>
            <a:ext cx="11670630" cy="4487778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must self-identity and provide documentation.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will engage in an interactive process including an intake appointment and medical history discussion.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Once the process is completed, the student will receive their Letter of Accommodation (LOA) and the COM administrators.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 will implement services.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there are issues or concerns with implementation, we may have to re-enter the interactive process.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FBEB1-B263-2D4E-A3EC-BC012E02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REASONABLE ACCOMMODATIONS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8AFD2B-8A62-BB46-993E-51DA91896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916" y="1825624"/>
            <a:ext cx="5670884" cy="44067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/>
              <a:t>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NOT of a personal nature (personal care attendant, mobility equipment, etc.)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CANNOT pose a direct threat to student or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CANNOT significantly alter curriculum (</a:t>
            </a:r>
            <a:r>
              <a:rPr lang="en-US" alt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essential elements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of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Based on curriculum, not speculation or generalizations about the field, workforce, “real world,” etc.</a:t>
            </a:r>
          </a:p>
        </p:txBody>
      </p:sp>
      <p:pic>
        <p:nvPicPr>
          <p:cNvPr id="5" name="Content Placeholder 4" descr="A man wearing a Dragon headset uses speech to text software">
            <a:extLst>
              <a:ext uri="{FF2B5EF4-FFF2-40B4-BE49-F238E27FC236}">
                <a16:creationId xmlns:a16="http://schemas.microsoft.com/office/drawing/2014/main" id="{B6E3FC2D-C0D0-5C47-9675-293F3A910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2047298"/>
            <a:ext cx="5181600" cy="34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AB46-18DE-8945-80B3-48123360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CONSIDERATIONS FOR MEDICAL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C624-93ED-F54A-B3DD-1FC432F53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642" y="1834132"/>
            <a:ext cx="6727935" cy="468665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Physicians with disabilities contribute to the diversity of the profession and bring unique insights to the practice of medicine.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provide accommodation for chronic health and mental health conditions.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working remotely and performing intakes over the phone.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DRC can approve accommodations for all tests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except Step 1 and 2 exams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DRC can help you package your application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on this right after M1</a:t>
            </a:r>
          </a:p>
        </p:txBody>
      </p:sp>
      <p:pic>
        <p:nvPicPr>
          <p:cNvPr id="5" name="Picture 4" descr="University of Illinois College of Medicine Logo">
            <a:extLst>
              <a:ext uri="{FF2B5EF4-FFF2-40B4-BE49-F238E27FC236}">
                <a16:creationId xmlns:a16="http://schemas.microsoft.com/office/drawing/2014/main" id="{D9448273-88A3-4AF7-B5C4-8202C005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930385"/>
            <a:ext cx="4957010" cy="39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772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21" y="2731169"/>
            <a:ext cx="11871157" cy="3568032"/>
          </a:xfrm>
        </p:spPr>
        <p:txBody>
          <a:bodyPr>
            <a:normAutofit lnSpcReduction="10000"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Visit us at drc.uic.edu!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Disability Resource Center  |  Office of Access and Equity</a:t>
            </a:r>
          </a:p>
          <a:p>
            <a:endParaRPr lang="en-US" dirty="0">
              <a:latin typeface="Theinhardt"/>
            </a:endParaRPr>
          </a:p>
        </p:txBody>
      </p:sp>
    </p:spTree>
    <p:extLst>
      <p:ext uri="{BB962C8B-B14F-4D97-AF65-F5344CB8AC3E}">
        <p14:creationId xmlns:p14="http://schemas.microsoft.com/office/powerpoint/2010/main" val="27985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/>
    </mc:Choice>
    <mc:Fallback xmlns="">
      <p:transition spd="med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575</Words>
  <Application>Microsoft Office PowerPoint</Application>
  <PresentationFormat>Widescreen</PresentationFormat>
  <Paragraphs>65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Theinhardt</vt:lpstr>
      <vt:lpstr>Theinhardt Black</vt:lpstr>
      <vt:lpstr>Office Theme</vt:lpstr>
      <vt:lpstr>1_Office Theme</vt:lpstr>
      <vt:lpstr>Disability Resource Center: Supporting Future Doctors with Disabilities</vt:lpstr>
      <vt:lpstr>UIC Disability Resource Center Contact Info</vt:lpstr>
      <vt:lpstr>DRC BASICS</vt:lpstr>
      <vt:lpstr>SAMPLE OF REASONABLE ACCOMMODATION  (IN BRIEF)</vt:lpstr>
      <vt:lpstr>Accommodation Process Overview</vt:lpstr>
      <vt:lpstr>REASONABLE ACCOMMODATIONS</vt:lpstr>
      <vt:lpstr>SPECIAL CONSIDERATIONS FOR MEDICAL STUDENTS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Gardiner, Kimberly</dc:creator>
  <cp:lastModifiedBy>Hamilton, Sophia Irini</cp:lastModifiedBy>
  <cp:revision>105</cp:revision>
  <dcterms:created xsi:type="dcterms:W3CDTF">2020-05-07T18:27:13Z</dcterms:created>
  <dcterms:modified xsi:type="dcterms:W3CDTF">2020-10-26T14:13:35Z</dcterms:modified>
</cp:coreProperties>
</file>