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58" r:id="rId5"/>
    <p:sldId id="259" r:id="rId6"/>
    <p:sldId id="263" r:id="rId7"/>
    <p:sldId id="260" r:id="rId8"/>
    <p:sldId id="283" r:id="rId9"/>
    <p:sldId id="261" r:id="rId10"/>
    <p:sldId id="268" r:id="rId11"/>
    <p:sldId id="285" r:id="rId12"/>
    <p:sldId id="490" r:id="rId13"/>
    <p:sldId id="491" r:id="rId14"/>
    <p:sldId id="484" r:id="rId15"/>
    <p:sldId id="501" r:id="rId16"/>
    <p:sldId id="284" r:id="rId17"/>
    <p:sldId id="502" r:id="rId18"/>
    <p:sldId id="267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7" d="100"/>
          <a:sy n="67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F9D78-78A6-4A1E-9CB3-1BA94AD2175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B230A9F-840D-4AD3-9E69-7132F92B9175}">
      <dgm:prSet phldrT="[Text]" custT="1"/>
      <dgm:spPr/>
      <dgm:t>
        <a:bodyPr/>
        <a:lstStyle/>
        <a:p>
          <a:r>
            <a:rPr lang="en-US" sz="1700" b="1" dirty="0"/>
            <a:t>Interactive Process</a:t>
          </a:r>
        </a:p>
      </dgm:t>
    </dgm:pt>
    <dgm:pt modelId="{ED5E8FC5-AE09-4205-9AD4-7D27AAB6EE3B}" type="parTrans" cxnId="{F234570D-2914-4D6D-AEF7-BF6E58F9E842}">
      <dgm:prSet/>
      <dgm:spPr/>
      <dgm:t>
        <a:bodyPr/>
        <a:lstStyle/>
        <a:p>
          <a:endParaRPr lang="en-US"/>
        </a:p>
      </dgm:t>
    </dgm:pt>
    <dgm:pt modelId="{3CE4247E-7FF5-4CD5-BAFC-099B17844CA8}" type="sibTrans" cxnId="{F234570D-2914-4D6D-AEF7-BF6E58F9E842}">
      <dgm:prSet/>
      <dgm:spPr/>
      <dgm:t>
        <a:bodyPr/>
        <a:lstStyle/>
        <a:p>
          <a:endParaRPr lang="en-US"/>
        </a:p>
      </dgm:t>
    </dgm:pt>
    <dgm:pt modelId="{03CB57D3-2F85-48FE-81ED-49A6BCEDC27C}">
      <dgm:prSet phldrT="[Text]" custT="1"/>
      <dgm:spPr/>
      <dgm:t>
        <a:bodyPr/>
        <a:lstStyle/>
        <a:p>
          <a:r>
            <a:rPr lang="en-US" sz="1700" b="1" dirty="0"/>
            <a:t>Letter of Accommodation</a:t>
          </a:r>
        </a:p>
      </dgm:t>
    </dgm:pt>
    <dgm:pt modelId="{30888F6A-9481-4121-8BC5-69C775ACB8E3}" type="parTrans" cxnId="{65EF13E2-3A70-454F-88E6-27F9CAFD5C6B}">
      <dgm:prSet/>
      <dgm:spPr/>
      <dgm:t>
        <a:bodyPr/>
        <a:lstStyle/>
        <a:p>
          <a:endParaRPr lang="en-US"/>
        </a:p>
      </dgm:t>
    </dgm:pt>
    <dgm:pt modelId="{05E3C945-440D-455D-88A3-9ECD4D011737}" type="sibTrans" cxnId="{65EF13E2-3A70-454F-88E6-27F9CAFD5C6B}">
      <dgm:prSet/>
      <dgm:spPr/>
      <dgm:t>
        <a:bodyPr/>
        <a:lstStyle/>
        <a:p>
          <a:endParaRPr lang="en-US"/>
        </a:p>
      </dgm:t>
    </dgm:pt>
    <dgm:pt modelId="{46F8C857-512F-48D0-885D-A96FB06EBDB7}">
      <dgm:prSet phldrT="[Text]" custT="1"/>
      <dgm:spPr/>
      <dgm:t>
        <a:bodyPr lIns="0" tIns="0" rIns="0" bIns="0"/>
        <a:lstStyle/>
        <a:p>
          <a:r>
            <a:rPr lang="en-US" sz="1700" b="1" dirty="0"/>
            <a:t>Implementation</a:t>
          </a:r>
        </a:p>
      </dgm:t>
    </dgm:pt>
    <dgm:pt modelId="{96E9702F-B17F-438F-A08A-CCA79AA268E1}" type="parTrans" cxnId="{B16BBFDE-35BE-48ED-AAA5-964680C53FED}">
      <dgm:prSet/>
      <dgm:spPr/>
      <dgm:t>
        <a:bodyPr/>
        <a:lstStyle/>
        <a:p>
          <a:endParaRPr lang="en-US"/>
        </a:p>
      </dgm:t>
    </dgm:pt>
    <dgm:pt modelId="{8357FCEE-C1C8-4E92-8012-3CDBE7D9CBE9}" type="sibTrans" cxnId="{B16BBFDE-35BE-48ED-AAA5-964680C53FED}">
      <dgm:prSet/>
      <dgm:spPr/>
      <dgm:t>
        <a:bodyPr/>
        <a:lstStyle/>
        <a:p>
          <a:endParaRPr lang="en-US"/>
        </a:p>
      </dgm:t>
    </dgm:pt>
    <dgm:pt modelId="{ABEB8DDC-EBD1-4B50-A95F-2C4E4D09ECA8}" type="pres">
      <dgm:prSet presAssocID="{80AF9D78-78A6-4A1E-9CB3-1BA94AD21757}" presName="compositeShape" presStyleCnt="0">
        <dgm:presLayoutVars>
          <dgm:chMax val="7"/>
          <dgm:dir/>
          <dgm:resizeHandles val="exact"/>
        </dgm:presLayoutVars>
      </dgm:prSet>
      <dgm:spPr/>
    </dgm:pt>
    <dgm:pt modelId="{BCEC5828-EF4B-4042-BEE4-5E45E7266871}" type="pres">
      <dgm:prSet presAssocID="{80AF9D78-78A6-4A1E-9CB3-1BA94AD21757}" presName="wedge1" presStyleLbl="node1" presStyleIdx="0" presStyleCnt="3"/>
      <dgm:spPr/>
    </dgm:pt>
    <dgm:pt modelId="{EEA70A4A-7446-4072-A3BD-4F84B7C868BA}" type="pres">
      <dgm:prSet presAssocID="{80AF9D78-78A6-4A1E-9CB3-1BA94AD21757}" presName="dummy1a" presStyleCnt="0"/>
      <dgm:spPr/>
    </dgm:pt>
    <dgm:pt modelId="{45129FD9-3CEA-4626-8CD1-CCA43DCD5640}" type="pres">
      <dgm:prSet presAssocID="{80AF9D78-78A6-4A1E-9CB3-1BA94AD21757}" presName="dummy1b" presStyleCnt="0"/>
      <dgm:spPr/>
    </dgm:pt>
    <dgm:pt modelId="{E9E24869-A4B3-4328-ACE9-9C8A6D477128}" type="pres">
      <dgm:prSet presAssocID="{80AF9D78-78A6-4A1E-9CB3-1BA94AD2175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3094B4A-F061-49AF-A5DD-2B179C2BF831}" type="pres">
      <dgm:prSet presAssocID="{80AF9D78-78A6-4A1E-9CB3-1BA94AD21757}" presName="wedge2" presStyleLbl="node1" presStyleIdx="1" presStyleCnt="3"/>
      <dgm:spPr/>
    </dgm:pt>
    <dgm:pt modelId="{88AD8A27-9346-4174-A0F5-BFF5736A55D8}" type="pres">
      <dgm:prSet presAssocID="{80AF9D78-78A6-4A1E-9CB3-1BA94AD21757}" presName="dummy2a" presStyleCnt="0"/>
      <dgm:spPr/>
    </dgm:pt>
    <dgm:pt modelId="{8DF3FCB5-E00D-4A3A-9C42-79DB00135CD9}" type="pres">
      <dgm:prSet presAssocID="{80AF9D78-78A6-4A1E-9CB3-1BA94AD21757}" presName="dummy2b" presStyleCnt="0"/>
      <dgm:spPr/>
    </dgm:pt>
    <dgm:pt modelId="{FBE8C7ED-0943-4331-92C3-4BA718C390A1}" type="pres">
      <dgm:prSet presAssocID="{80AF9D78-78A6-4A1E-9CB3-1BA94AD2175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A78849C-77B6-47BA-8911-9BE6ECEB6577}" type="pres">
      <dgm:prSet presAssocID="{80AF9D78-78A6-4A1E-9CB3-1BA94AD21757}" presName="wedge3" presStyleLbl="node1" presStyleIdx="2" presStyleCnt="3"/>
      <dgm:spPr/>
    </dgm:pt>
    <dgm:pt modelId="{A27A6287-3A9F-4F7D-84D0-9D35F9383AE8}" type="pres">
      <dgm:prSet presAssocID="{80AF9D78-78A6-4A1E-9CB3-1BA94AD21757}" presName="dummy3a" presStyleCnt="0"/>
      <dgm:spPr/>
    </dgm:pt>
    <dgm:pt modelId="{E7F91A63-7C2D-4479-82E0-B6A1F1B3D39A}" type="pres">
      <dgm:prSet presAssocID="{80AF9D78-78A6-4A1E-9CB3-1BA94AD21757}" presName="dummy3b" presStyleCnt="0"/>
      <dgm:spPr/>
    </dgm:pt>
    <dgm:pt modelId="{D7CDEE93-6168-46C6-BAEC-E2CA3F1AB442}" type="pres">
      <dgm:prSet presAssocID="{80AF9D78-78A6-4A1E-9CB3-1BA94AD2175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C528C99-5EB2-4A1B-9DCB-CF54D0B5596A}" type="pres">
      <dgm:prSet presAssocID="{3CE4247E-7FF5-4CD5-BAFC-099B17844CA8}" presName="arrowWedge1" presStyleLbl="fgSibTrans2D1" presStyleIdx="0" presStyleCnt="3"/>
      <dgm:spPr>
        <a:solidFill>
          <a:schemeClr val="accent1">
            <a:lumMod val="40000"/>
            <a:lumOff val="60000"/>
          </a:schemeClr>
        </a:solidFill>
      </dgm:spPr>
    </dgm:pt>
    <dgm:pt modelId="{2240267E-4331-437A-BE37-7720B00C3271}" type="pres">
      <dgm:prSet presAssocID="{05E3C945-440D-455D-88A3-9ECD4D011737}" presName="arrowWedge2" presStyleLbl="fgSibTrans2D1" presStyleIdx="1" presStyleCnt="3"/>
      <dgm:spPr>
        <a:solidFill>
          <a:schemeClr val="accent1">
            <a:lumMod val="40000"/>
            <a:lumOff val="60000"/>
          </a:schemeClr>
        </a:solidFill>
      </dgm:spPr>
    </dgm:pt>
    <dgm:pt modelId="{FF835ABC-95E2-4D1C-A411-E5428F01FE21}" type="pres">
      <dgm:prSet presAssocID="{8357FCEE-C1C8-4E92-8012-3CDBE7D9CBE9}" presName="arrowWedge3" presStyleLbl="fgSibTrans2D1" presStyleIdx="2" presStyleCnt="3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</dgm:ptLst>
  <dgm:cxnLst>
    <dgm:cxn modelId="{F234570D-2914-4D6D-AEF7-BF6E58F9E842}" srcId="{80AF9D78-78A6-4A1E-9CB3-1BA94AD21757}" destId="{CB230A9F-840D-4AD3-9E69-7132F92B9175}" srcOrd="0" destOrd="0" parTransId="{ED5E8FC5-AE09-4205-9AD4-7D27AAB6EE3B}" sibTransId="{3CE4247E-7FF5-4CD5-BAFC-099B17844CA8}"/>
    <dgm:cxn modelId="{D72FB742-8586-4D4F-B3A8-CCCF868761A1}" type="presOf" srcId="{46F8C857-512F-48D0-885D-A96FB06EBDB7}" destId="{EA78849C-77B6-47BA-8911-9BE6ECEB6577}" srcOrd="0" destOrd="0" presId="urn:microsoft.com/office/officeart/2005/8/layout/cycle8"/>
    <dgm:cxn modelId="{59049F69-02EC-4ADA-8EB2-65BB6F067477}" type="presOf" srcId="{CB230A9F-840D-4AD3-9E69-7132F92B9175}" destId="{E9E24869-A4B3-4328-ACE9-9C8A6D477128}" srcOrd="1" destOrd="0" presId="urn:microsoft.com/office/officeart/2005/8/layout/cycle8"/>
    <dgm:cxn modelId="{17773957-5BBB-4ABF-B009-FD58231AF3CF}" type="presOf" srcId="{CB230A9F-840D-4AD3-9E69-7132F92B9175}" destId="{BCEC5828-EF4B-4042-BEE4-5E45E7266871}" srcOrd="0" destOrd="0" presId="urn:microsoft.com/office/officeart/2005/8/layout/cycle8"/>
    <dgm:cxn modelId="{E4CFDCB3-AA14-4397-8A9D-4162885BAF6E}" type="presOf" srcId="{80AF9D78-78A6-4A1E-9CB3-1BA94AD21757}" destId="{ABEB8DDC-EBD1-4B50-A95F-2C4E4D09ECA8}" srcOrd="0" destOrd="0" presId="urn:microsoft.com/office/officeart/2005/8/layout/cycle8"/>
    <dgm:cxn modelId="{17C2B6C9-E7AD-4017-AA6A-D0A9E1AA7EDD}" type="presOf" srcId="{03CB57D3-2F85-48FE-81ED-49A6BCEDC27C}" destId="{FBE8C7ED-0943-4331-92C3-4BA718C390A1}" srcOrd="1" destOrd="0" presId="urn:microsoft.com/office/officeart/2005/8/layout/cycle8"/>
    <dgm:cxn modelId="{B16BBFDE-35BE-48ED-AAA5-964680C53FED}" srcId="{80AF9D78-78A6-4A1E-9CB3-1BA94AD21757}" destId="{46F8C857-512F-48D0-885D-A96FB06EBDB7}" srcOrd="2" destOrd="0" parTransId="{96E9702F-B17F-438F-A08A-CCA79AA268E1}" sibTransId="{8357FCEE-C1C8-4E92-8012-3CDBE7D9CBE9}"/>
    <dgm:cxn modelId="{65EF13E2-3A70-454F-88E6-27F9CAFD5C6B}" srcId="{80AF9D78-78A6-4A1E-9CB3-1BA94AD21757}" destId="{03CB57D3-2F85-48FE-81ED-49A6BCEDC27C}" srcOrd="1" destOrd="0" parTransId="{30888F6A-9481-4121-8BC5-69C775ACB8E3}" sibTransId="{05E3C945-440D-455D-88A3-9ECD4D011737}"/>
    <dgm:cxn modelId="{B5A6DBEC-C80F-45C6-83B6-62B822F204C7}" type="presOf" srcId="{46F8C857-512F-48D0-885D-A96FB06EBDB7}" destId="{D7CDEE93-6168-46C6-BAEC-E2CA3F1AB442}" srcOrd="1" destOrd="0" presId="urn:microsoft.com/office/officeart/2005/8/layout/cycle8"/>
    <dgm:cxn modelId="{93C7DFF1-C8F1-4FFA-8DED-BDB38C770AAD}" type="presOf" srcId="{03CB57D3-2F85-48FE-81ED-49A6BCEDC27C}" destId="{B3094B4A-F061-49AF-A5DD-2B179C2BF831}" srcOrd="0" destOrd="0" presId="urn:microsoft.com/office/officeart/2005/8/layout/cycle8"/>
    <dgm:cxn modelId="{329EDB7E-65DF-4A6C-A03B-FF6AA4255A62}" type="presParOf" srcId="{ABEB8DDC-EBD1-4B50-A95F-2C4E4D09ECA8}" destId="{BCEC5828-EF4B-4042-BEE4-5E45E7266871}" srcOrd="0" destOrd="0" presId="urn:microsoft.com/office/officeart/2005/8/layout/cycle8"/>
    <dgm:cxn modelId="{ECDEC7A3-F5B0-4899-A52C-2BCA85E6817B}" type="presParOf" srcId="{ABEB8DDC-EBD1-4B50-A95F-2C4E4D09ECA8}" destId="{EEA70A4A-7446-4072-A3BD-4F84B7C868BA}" srcOrd="1" destOrd="0" presId="urn:microsoft.com/office/officeart/2005/8/layout/cycle8"/>
    <dgm:cxn modelId="{B0BECB7D-8B90-4776-8E65-91E834478057}" type="presParOf" srcId="{ABEB8DDC-EBD1-4B50-A95F-2C4E4D09ECA8}" destId="{45129FD9-3CEA-4626-8CD1-CCA43DCD5640}" srcOrd="2" destOrd="0" presId="urn:microsoft.com/office/officeart/2005/8/layout/cycle8"/>
    <dgm:cxn modelId="{3F74FF44-F277-4E8E-8707-D665B88951E5}" type="presParOf" srcId="{ABEB8DDC-EBD1-4B50-A95F-2C4E4D09ECA8}" destId="{E9E24869-A4B3-4328-ACE9-9C8A6D477128}" srcOrd="3" destOrd="0" presId="urn:microsoft.com/office/officeart/2005/8/layout/cycle8"/>
    <dgm:cxn modelId="{D276A7FB-74AF-4638-A704-F263068A5C20}" type="presParOf" srcId="{ABEB8DDC-EBD1-4B50-A95F-2C4E4D09ECA8}" destId="{B3094B4A-F061-49AF-A5DD-2B179C2BF831}" srcOrd="4" destOrd="0" presId="urn:microsoft.com/office/officeart/2005/8/layout/cycle8"/>
    <dgm:cxn modelId="{68A0B458-95E0-45A8-8076-E9D04C955639}" type="presParOf" srcId="{ABEB8DDC-EBD1-4B50-A95F-2C4E4D09ECA8}" destId="{88AD8A27-9346-4174-A0F5-BFF5736A55D8}" srcOrd="5" destOrd="0" presId="urn:microsoft.com/office/officeart/2005/8/layout/cycle8"/>
    <dgm:cxn modelId="{FF436775-C6E9-4457-8A87-01F0EAC72280}" type="presParOf" srcId="{ABEB8DDC-EBD1-4B50-A95F-2C4E4D09ECA8}" destId="{8DF3FCB5-E00D-4A3A-9C42-79DB00135CD9}" srcOrd="6" destOrd="0" presId="urn:microsoft.com/office/officeart/2005/8/layout/cycle8"/>
    <dgm:cxn modelId="{6C174B61-B168-4D92-9BF1-3CC2A3081064}" type="presParOf" srcId="{ABEB8DDC-EBD1-4B50-A95F-2C4E4D09ECA8}" destId="{FBE8C7ED-0943-4331-92C3-4BA718C390A1}" srcOrd="7" destOrd="0" presId="urn:microsoft.com/office/officeart/2005/8/layout/cycle8"/>
    <dgm:cxn modelId="{B848C295-90A0-466A-96E8-32D1FDC7DF95}" type="presParOf" srcId="{ABEB8DDC-EBD1-4B50-A95F-2C4E4D09ECA8}" destId="{EA78849C-77B6-47BA-8911-9BE6ECEB6577}" srcOrd="8" destOrd="0" presId="urn:microsoft.com/office/officeart/2005/8/layout/cycle8"/>
    <dgm:cxn modelId="{A39C91E6-B2D1-462F-8C27-34B25C0C6A80}" type="presParOf" srcId="{ABEB8DDC-EBD1-4B50-A95F-2C4E4D09ECA8}" destId="{A27A6287-3A9F-4F7D-84D0-9D35F9383AE8}" srcOrd="9" destOrd="0" presId="urn:microsoft.com/office/officeart/2005/8/layout/cycle8"/>
    <dgm:cxn modelId="{320162E9-6D5F-4940-A6D6-EBC6C9411D68}" type="presParOf" srcId="{ABEB8DDC-EBD1-4B50-A95F-2C4E4D09ECA8}" destId="{E7F91A63-7C2D-4479-82E0-B6A1F1B3D39A}" srcOrd="10" destOrd="0" presId="urn:microsoft.com/office/officeart/2005/8/layout/cycle8"/>
    <dgm:cxn modelId="{5AEDDE68-C0D2-461D-A808-4BEA9A858E2C}" type="presParOf" srcId="{ABEB8DDC-EBD1-4B50-A95F-2C4E4D09ECA8}" destId="{D7CDEE93-6168-46C6-BAEC-E2CA3F1AB442}" srcOrd="11" destOrd="0" presId="urn:microsoft.com/office/officeart/2005/8/layout/cycle8"/>
    <dgm:cxn modelId="{A142CE91-96C1-4367-8FC5-2F60578A7709}" type="presParOf" srcId="{ABEB8DDC-EBD1-4B50-A95F-2C4E4D09ECA8}" destId="{AC528C99-5EB2-4A1B-9DCB-CF54D0B5596A}" srcOrd="12" destOrd="0" presId="urn:microsoft.com/office/officeart/2005/8/layout/cycle8"/>
    <dgm:cxn modelId="{DFFFC016-E756-4193-9BC0-5362E7A5766A}" type="presParOf" srcId="{ABEB8DDC-EBD1-4B50-A95F-2C4E4D09ECA8}" destId="{2240267E-4331-437A-BE37-7720B00C3271}" srcOrd="13" destOrd="0" presId="urn:microsoft.com/office/officeart/2005/8/layout/cycle8"/>
    <dgm:cxn modelId="{ABCCDEE4-CD27-4C9A-945F-EB1C0621AFCE}" type="presParOf" srcId="{ABEB8DDC-EBD1-4B50-A95F-2C4E4D09ECA8}" destId="{FF835ABC-95E2-4D1C-A411-E5428F01FE2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F4E7C7-BAD0-49BF-99C9-CBF7C71283A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206ECB-8305-4FAA-86EE-17B9555FA6B1}">
      <dgm:prSet/>
      <dgm:spPr/>
      <dgm:t>
        <a:bodyPr/>
        <a:lstStyle/>
        <a:p>
          <a:r>
            <a:rPr lang="en-US" b="1" dirty="0"/>
            <a:t>Space:</a:t>
          </a:r>
        </a:p>
      </dgm:t>
    </dgm:pt>
    <dgm:pt modelId="{F623FA66-4D0E-41C8-9198-FA3A00ED5309}" type="parTrans" cxnId="{253FB1A1-356E-4740-B524-90551E64B22D}">
      <dgm:prSet/>
      <dgm:spPr/>
      <dgm:t>
        <a:bodyPr/>
        <a:lstStyle/>
        <a:p>
          <a:endParaRPr lang="en-US"/>
        </a:p>
      </dgm:t>
    </dgm:pt>
    <dgm:pt modelId="{F3F43C7C-D283-4605-9C05-B285CCEDC1BF}" type="sibTrans" cxnId="{253FB1A1-356E-4740-B524-90551E64B22D}">
      <dgm:prSet/>
      <dgm:spPr/>
      <dgm:t>
        <a:bodyPr/>
        <a:lstStyle/>
        <a:p>
          <a:endParaRPr lang="en-US"/>
        </a:p>
      </dgm:t>
    </dgm:pt>
    <dgm:pt modelId="{0333AEBD-E122-4E88-8AC4-98654BE60E80}">
      <dgm:prSet/>
      <dgm:spPr/>
      <dgm:t>
        <a:bodyPr/>
        <a:lstStyle/>
        <a:p>
          <a:r>
            <a:rPr lang="en-US" b="1" dirty="0"/>
            <a:t>Representation</a:t>
          </a:r>
          <a:r>
            <a:rPr lang="en-US" dirty="0"/>
            <a:t>:</a:t>
          </a:r>
        </a:p>
      </dgm:t>
    </dgm:pt>
    <dgm:pt modelId="{1EE7B556-9CB5-424E-90DB-8D515CCC7AFB}" type="parTrans" cxnId="{0DCEE115-B6A9-4EF9-827B-A29FE5BE12B7}">
      <dgm:prSet/>
      <dgm:spPr/>
      <dgm:t>
        <a:bodyPr/>
        <a:lstStyle/>
        <a:p>
          <a:endParaRPr lang="en-US"/>
        </a:p>
      </dgm:t>
    </dgm:pt>
    <dgm:pt modelId="{6BBAAE2A-52F2-4755-8631-D672EE649744}" type="sibTrans" cxnId="{0DCEE115-B6A9-4EF9-827B-A29FE5BE12B7}">
      <dgm:prSet/>
      <dgm:spPr/>
      <dgm:t>
        <a:bodyPr/>
        <a:lstStyle/>
        <a:p>
          <a:endParaRPr lang="en-US"/>
        </a:p>
      </dgm:t>
    </dgm:pt>
    <dgm:pt modelId="{2389ACCD-CC90-4A5B-B85F-A8CA2F76A08E}">
      <dgm:prSet/>
      <dgm:spPr/>
      <dgm:t>
        <a:bodyPr/>
        <a:lstStyle/>
        <a:p>
          <a:r>
            <a:rPr lang="en-US" b="1" dirty="0"/>
            <a:t>Class Scheduling:</a:t>
          </a:r>
        </a:p>
      </dgm:t>
    </dgm:pt>
    <dgm:pt modelId="{947EB425-D78B-4986-A287-DB2C1453C9E0}" type="parTrans" cxnId="{FEAF698C-C016-4054-B610-6FD88DCFEFA7}">
      <dgm:prSet/>
      <dgm:spPr/>
      <dgm:t>
        <a:bodyPr/>
        <a:lstStyle/>
        <a:p>
          <a:endParaRPr lang="en-US"/>
        </a:p>
      </dgm:t>
    </dgm:pt>
    <dgm:pt modelId="{21783AAC-B836-42CD-A6D6-7C13EF76E169}" type="sibTrans" cxnId="{FEAF698C-C016-4054-B610-6FD88DCFEFA7}">
      <dgm:prSet/>
      <dgm:spPr/>
      <dgm:t>
        <a:bodyPr/>
        <a:lstStyle/>
        <a:p>
          <a:endParaRPr lang="en-US"/>
        </a:p>
      </dgm:t>
    </dgm:pt>
    <dgm:pt modelId="{DCE9502D-4623-4EE2-806A-C1A905D454BB}">
      <dgm:prSet custT="1"/>
      <dgm:spPr/>
      <dgm:t>
        <a:bodyPr/>
        <a:lstStyle/>
        <a:p>
          <a:r>
            <a:rPr lang="en-US" sz="1400" b="1" dirty="0"/>
            <a:t>- Sleep hygiene: can a student be up early in the morning or late at night?</a:t>
          </a:r>
        </a:p>
      </dgm:t>
    </dgm:pt>
    <dgm:pt modelId="{B2741DA5-61BF-43E2-851E-B452371C7538}" type="parTrans" cxnId="{3C52A971-DCD1-49FD-B2B4-C82FECE72961}">
      <dgm:prSet/>
      <dgm:spPr/>
      <dgm:t>
        <a:bodyPr/>
        <a:lstStyle/>
        <a:p>
          <a:endParaRPr lang="en-US"/>
        </a:p>
      </dgm:t>
    </dgm:pt>
    <dgm:pt modelId="{82BBFB5B-529C-4483-84B8-BB4F7C15CCB8}" type="sibTrans" cxnId="{3C52A971-DCD1-49FD-B2B4-C82FECE72961}">
      <dgm:prSet/>
      <dgm:spPr/>
      <dgm:t>
        <a:bodyPr/>
        <a:lstStyle/>
        <a:p>
          <a:endParaRPr lang="en-US"/>
        </a:p>
      </dgm:t>
    </dgm:pt>
    <dgm:pt modelId="{278D1F46-85E8-4A24-BC80-331614443BA5}">
      <dgm:prSet custT="1"/>
      <dgm:spPr/>
      <dgm:t>
        <a:bodyPr/>
        <a:lstStyle/>
        <a:p>
          <a:r>
            <a:rPr lang="en-US" sz="1400" b="1" dirty="0"/>
            <a:t>- Time between classes: is there adequate time to get from place to place and/or to decompress and study?</a:t>
          </a:r>
        </a:p>
      </dgm:t>
    </dgm:pt>
    <dgm:pt modelId="{2BCCC9C3-C7DD-4705-803A-D0B91FAF0CFF}" type="parTrans" cxnId="{BD191D90-7B7D-49DC-A35F-E21F3C9BC6CD}">
      <dgm:prSet/>
      <dgm:spPr/>
      <dgm:t>
        <a:bodyPr/>
        <a:lstStyle/>
        <a:p>
          <a:endParaRPr lang="en-US"/>
        </a:p>
      </dgm:t>
    </dgm:pt>
    <dgm:pt modelId="{60B5BB72-71F9-4C9A-AF70-A14344EE102D}" type="sibTrans" cxnId="{BD191D90-7B7D-49DC-A35F-E21F3C9BC6CD}">
      <dgm:prSet/>
      <dgm:spPr/>
      <dgm:t>
        <a:bodyPr/>
        <a:lstStyle/>
        <a:p>
          <a:endParaRPr lang="en-US"/>
        </a:p>
      </dgm:t>
    </dgm:pt>
    <dgm:pt modelId="{8D4F9E39-568B-42D5-81D0-4D57B130FF0D}">
      <dgm:prSet custT="1"/>
      <dgm:spPr/>
      <dgm:t>
        <a:bodyPr/>
        <a:lstStyle/>
        <a:p>
          <a:r>
            <a:rPr lang="en-US" sz="1400" b="1" dirty="0"/>
            <a:t>- Part Time vs. Full Time</a:t>
          </a:r>
        </a:p>
      </dgm:t>
    </dgm:pt>
    <dgm:pt modelId="{7991EA65-1784-496A-ACAA-4581DDA11486}" type="parTrans" cxnId="{962747A8-E752-4C2E-B0B5-8A8690CA7915}">
      <dgm:prSet/>
      <dgm:spPr/>
      <dgm:t>
        <a:bodyPr/>
        <a:lstStyle/>
        <a:p>
          <a:endParaRPr lang="en-US"/>
        </a:p>
      </dgm:t>
    </dgm:pt>
    <dgm:pt modelId="{30903457-B682-4028-A4F9-A8884B87C67F}" type="sibTrans" cxnId="{962747A8-E752-4C2E-B0B5-8A8690CA7915}">
      <dgm:prSet/>
      <dgm:spPr/>
      <dgm:t>
        <a:bodyPr/>
        <a:lstStyle/>
        <a:p>
          <a:endParaRPr lang="en-US"/>
        </a:p>
      </dgm:t>
    </dgm:pt>
    <dgm:pt modelId="{53DE02BC-3F91-41DD-ABBF-C02F00E07AB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/>
            <a:t>Ensure that there is a wide and clear path through your space and that furniture accounts for a variety of body shapes and needs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b="1" dirty="0"/>
            <a:t>For virtual “spaces”: go.uic.edu/</a:t>
          </a:r>
          <a:r>
            <a:rPr lang="en-US" sz="1400" b="1" dirty="0" err="1"/>
            <a:t>AccessibleDocs</a:t>
          </a:r>
          <a:r>
            <a:rPr lang="en-US" sz="1400" b="1" dirty="0"/>
            <a:t> provides tips for universally accessible online classes</a:t>
          </a:r>
        </a:p>
      </dgm:t>
    </dgm:pt>
    <dgm:pt modelId="{17A68D41-CC53-4D0F-88F0-86AE5CE6A21D}" type="parTrans" cxnId="{DEE4F3B8-2421-4A36-9BC2-36E7FAB880AA}">
      <dgm:prSet/>
      <dgm:spPr/>
      <dgm:t>
        <a:bodyPr/>
        <a:lstStyle/>
        <a:p>
          <a:endParaRPr lang="en-US"/>
        </a:p>
      </dgm:t>
    </dgm:pt>
    <dgm:pt modelId="{28D5BD04-A33A-449F-9C2A-8C43F3138ACF}" type="sibTrans" cxnId="{DEE4F3B8-2421-4A36-9BC2-36E7FAB880AA}">
      <dgm:prSet/>
      <dgm:spPr/>
      <dgm:t>
        <a:bodyPr/>
        <a:lstStyle/>
        <a:p>
          <a:endParaRPr lang="en-US"/>
        </a:p>
      </dgm:t>
    </dgm:pt>
    <dgm:pt modelId="{F364570D-B069-480A-AB75-DB7D81F8D8F4}">
      <dgm:prSet/>
      <dgm:spPr/>
      <dgm:t>
        <a:bodyPr/>
        <a:lstStyle/>
        <a:p>
          <a:r>
            <a:rPr lang="en-US" b="1" dirty="0"/>
            <a:t>Communication:</a:t>
          </a:r>
        </a:p>
      </dgm:t>
    </dgm:pt>
    <dgm:pt modelId="{6C6A8F5A-D1AD-457D-9B97-A9DF99377D6B}" type="sibTrans" cxnId="{6EDB28C6-795D-446C-B7A8-D990802D206B}">
      <dgm:prSet/>
      <dgm:spPr/>
      <dgm:t>
        <a:bodyPr/>
        <a:lstStyle/>
        <a:p>
          <a:endParaRPr lang="en-US"/>
        </a:p>
      </dgm:t>
    </dgm:pt>
    <dgm:pt modelId="{F08133B5-999C-404E-A9B0-CDEFC0B29B22}" type="parTrans" cxnId="{6EDB28C6-795D-446C-B7A8-D990802D206B}">
      <dgm:prSet/>
      <dgm:spPr/>
      <dgm:t>
        <a:bodyPr/>
        <a:lstStyle/>
        <a:p>
          <a:endParaRPr lang="en-US"/>
        </a:p>
      </dgm:t>
    </dgm:pt>
    <dgm:pt modelId="{D085AC29-CB67-4E6A-8FD1-C671668CCD74}">
      <dgm:prSet custT="1"/>
      <dgm:spPr/>
      <dgm:t>
        <a:bodyPr/>
        <a:lstStyle/>
        <a:p>
          <a:r>
            <a:rPr lang="en-US" sz="1400" b="1" dirty="0"/>
            <a:t>- Use “multi-modal” strategies - visual as well as verbal cues while working with students</a:t>
          </a:r>
        </a:p>
        <a:p>
          <a:r>
            <a:rPr lang="en-US" sz="1400" b="1" dirty="0"/>
            <a:t>- Highlight important information; group and color code information</a:t>
          </a:r>
        </a:p>
        <a:p>
          <a:r>
            <a:rPr lang="en-US" sz="1400" b="1" dirty="0"/>
            <a:t>- Use examples that are relevant and engaging to students</a:t>
          </a:r>
        </a:p>
      </dgm:t>
    </dgm:pt>
    <dgm:pt modelId="{E012366D-B71D-44DE-ADEA-190FFC891AB2}" type="parTrans" cxnId="{4D07F1E2-E182-4BF9-B4B4-369CE4BD4ED7}">
      <dgm:prSet/>
      <dgm:spPr/>
      <dgm:t>
        <a:bodyPr/>
        <a:lstStyle/>
        <a:p>
          <a:endParaRPr lang="en-US"/>
        </a:p>
      </dgm:t>
    </dgm:pt>
    <dgm:pt modelId="{EE0B9C4F-CA07-4E66-98EB-7EDF676A9E1D}" type="sibTrans" cxnId="{4D07F1E2-E182-4BF9-B4B4-369CE4BD4ED7}">
      <dgm:prSet/>
      <dgm:spPr/>
      <dgm:t>
        <a:bodyPr/>
        <a:lstStyle/>
        <a:p>
          <a:endParaRPr lang="en-US"/>
        </a:p>
      </dgm:t>
    </dgm:pt>
    <dgm:pt modelId="{A5468FE4-5DDC-4210-A645-C6C048A1C310}">
      <dgm:prSet custT="1"/>
      <dgm:spPr/>
      <dgm:t>
        <a:bodyPr/>
        <a:lstStyle/>
        <a:p>
          <a:r>
            <a:rPr lang="en-US" sz="1400" b="1" dirty="0"/>
            <a:t>provide structured and clear roadmap for conversations and socially constructed assignments; set social expectations; avoid jargon; clarify new terms; listen + repeat + clarify</a:t>
          </a:r>
        </a:p>
      </dgm:t>
    </dgm:pt>
    <dgm:pt modelId="{ACC79B50-55A4-4836-8CAD-2CC932E6B6F4}" type="parTrans" cxnId="{0308A6A4-D241-4109-9311-B83B3DBD2F53}">
      <dgm:prSet/>
      <dgm:spPr/>
      <dgm:t>
        <a:bodyPr/>
        <a:lstStyle/>
        <a:p>
          <a:endParaRPr lang="en-US"/>
        </a:p>
      </dgm:t>
    </dgm:pt>
    <dgm:pt modelId="{EE1F60F3-0ED9-4F51-A80B-0E123D15EFC4}" type="sibTrans" cxnId="{0308A6A4-D241-4109-9311-B83B3DBD2F53}">
      <dgm:prSet/>
      <dgm:spPr/>
      <dgm:t>
        <a:bodyPr/>
        <a:lstStyle/>
        <a:p>
          <a:endParaRPr lang="en-US"/>
        </a:p>
      </dgm:t>
    </dgm:pt>
    <dgm:pt modelId="{C74D5CD7-1BC5-4D22-BEBA-5409F6169659}">
      <dgm:prSet/>
      <dgm:spPr/>
      <dgm:t>
        <a:bodyPr/>
        <a:lstStyle/>
        <a:p>
          <a:r>
            <a:rPr lang="en-US" b="1" dirty="0"/>
            <a:t>Materials:</a:t>
          </a:r>
        </a:p>
      </dgm:t>
    </dgm:pt>
    <dgm:pt modelId="{1F0FC2DA-0DE6-4905-839C-78F690B13C18}" type="parTrans" cxnId="{56440F70-F9B7-45C7-8A15-0C8AD0E2C6D8}">
      <dgm:prSet/>
      <dgm:spPr/>
      <dgm:t>
        <a:bodyPr/>
        <a:lstStyle/>
        <a:p>
          <a:endParaRPr lang="en-US"/>
        </a:p>
      </dgm:t>
    </dgm:pt>
    <dgm:pt modelId="{36CF34E6-1359-4379-BB2E-0FB89BEEAC2E}" type="sibTrans" cxnId="{56440F70-F9B7-45C7-8A15-0C8AD0E2C6D8}">
      <dgm:prSet/>
      <dgm:spPr/>
      <dgm:t>
        <a:bodyPr/>
        <a:lstStyle/>
        <a:p>
          <a:endParaRPr lang="en-US"/>
        </a:p>
      </dgm:t>
    </dgm:pt>
    <dgm:pt modelId="{C645BC86-3358-4318-A2E3-C4FE38B482D5}">
      <dgm:prSet custT="1"/>
      <dgm:spPr/>
      <dgm:t>
        <a:bodyPr/>
        <a:lstStyle/>
        <a:p>
          <a:r>
            <a:rPr lang="en-US" sz="1400" b="1" dirty="0"/>
            <a:t>- Caption all video materials</a:t>
          </a:r>
        </a:p>
      </dgm:t>
    </dgm:pt>
    <dgm:pt modelId="{AB928D37-1B9A-40C1-B3AB-AD5255763DD4}" type="parTrans" cxnId="{7EA8FF13-E435-4DDC-ACB2-90D77F38F62C}">
      <dgm:prSet/>
      <dgm:spPr/>
      <dgm:t>
        <a:bodyPr/>
        <a:lstStyle/>
        <a:p>
          <a:endParaRPr lang="en-US"/>
        </a:p>
      </dgm:t>
    </dgm:pt>
    <dgm:pt modelId="{99D96AC5-0195-4636-9ECE-859EF5EC5143}" type="sibTrans" cxnId="{7EA8FF13-E435-4DDC-ACB2-90D77F38F62C}">
      <dgm:prSet/>
      <dgm:spPr/>
      <dgm:t>
        <a:bodyPr/>
        <a:lstStyle/>
        <a:p>
          <a:endParaRPr lang="en-US"/>
        </a:p>
      </dgm:t>
    </dgm:pt>
    <dgm:pt modelId="{7093418C-BEAA-41C6-8759-437B93D4EC09}">
      <dgm:prSet custT="1"/>
      <dgm:spPr/>
      <dgm:t>
        <a:bodyPr/>
        <a:lstStyle/>
        <a:p>
          <a:r>
            <a:rPr lang="en-US" sz="1400" b="1" dirty="0"/>
            <a:t>- Ensure that materials are available in digital format and that formats are accessible</a:t>
          </a:r>
        </a:p>
      </dgm:t>
    </dgm:pt>
    <dgm:pt modelId="{FF1D5E56-95A0-4BE9-ABAC-1FBC40C0D59C}" type="parTrans" cxnId="{BB3697EA-BDF9-42FE-9AE4-532F0AC70C7A}">
      <dgm:prSet/>
      <dgm:spPr/>
      <dgm:t>
        <a:bodyPr/>
        <a:lstStyle/>
        <a:p>
          <a:endParaRPr lang="en-US"/>
        </a:p>
      </dgm:t>
    </dgm:pt>
    <dgm:pt modelId="{A70BBBB4-8F80-4A84-933F-3F9019246376}" type="sibTrans" cxnId="{BB3697EA-BDF9-42FE-9AE4-532F0AC70C7A}">
      <dgm:prSet/>
      <dgm:spPr/>
      <dgm:t>
        <a:bodyPr/>
        <a:lstStyle/>
        <a:p>
          <a:endParaRPr lang="en-US"/>
        </a:p>
      </dgm:t>
    </dgm:pt>
    <dgm:pt modelId="{A1C61AFE-393B-41A2-8438-7FFFB5E4388F}" type="pres">
      <dgm:prSet presAssocID="{9BF4E7C7-BAD0-49BF-99C9-CBF7C71283AF}" presName="Name0" presStyleCnt="0">
        <dgm:presLayoutVars>
          <dgm:dir/>
          <dgm:animLvl val="lvl"/>
          <dgm:resizeHandles val="exact"/>
        </dgm:presLayoutVars>
      </dgm:prSet>
      <dgm:spPr/>
    </dgm:pt>
    <dgm:pt modelId="{00284728-20DE-4CAD-BBF5-F05A6B7062A2}" type="pres">
      <dgm:prSet presAssocID="{BF206ECB-8305-4FAA-86EE-17B9555FA6B1}" presName="linNode" presStyleCnt="0"/>
      <dgm:spPr/>
    </dgm:pt>
    <dgm:pt modelId="{2CB13875-99B5-4116-8E97-FB23FEEC22E0}" type="pres">
      <dgm:prSet presAssocID="{BF206ECB-8305-4FAA-86EE-17B9555FA6B1}" presName="parentText" presStyleLbl="alignNode1" presStyleIdx="0" presStyleCnt="5" custScaleX="120312" custLinFactNeighborX="-2589" custLinFactNeighborY="-228">
        <dgm:presLayoutVars>
          <dgm:chMax val="1"/>
          <dgm:bulletEnabled/>
        </dgm:presLayoutVars>
      </dgm:prSet>
      <dgm:spPr/>
    </dgm:pt>
    <dgm:pt modelId="{79E458E7-3A42-4716-9A96-9ABF00CF5756}" type="pres">
      <dgm:prSet presAssocID="{BF206ECB-8305-4FAA-86EE-17B9555FA6B1}" presName="descendantText" presStyleLbl="alignAccFollowNode1" presStyleIdx="0" presStyleCnt="5">
        <dgm:presLayoutVars>
          <dgm:bulletEnabled/>
        </dgm:presLayoutVars>
      </dgm:prSet>
      <dgm:spPr/>
    </dgm:pt>
    <dgm:pt modelId="{1549EEEC-C51A-434E-A402-593F19434418}" type="pres">
      <dgm:prSet presAssocID="{F3F43C7C-D283-4605-9C05-B285CCEDC1BF}" presName="sp" presStyleCnt="0"/>
      <dgm:spPr/>
    </dgm:pt>
    <dgm:pt modelId="{C3351CA4-F10C-4F47-94B3-D5715EACB0A4}" type="pres">
      <dgm:prSet presAssocID="{C74D5CD7-1BC5-4D22-BEBA-5409F6169659}" presName="linNode" presStyleCnt="0"/>
      <dgm:spPr/>
    </dgm:pt>
    <dgm:pt modelId="{45AE7EB7-3F3E-4435-814D-9E9754AC88C2}" type="pres">
      <dgm:prSet presAssocID="{C74D5CD7-1BC5-4D22-BEBA-5409F6169659}" presName="parentText" presStyleLbl="alignNode1" presStyleIdx="1" presStyleCnt="5" custScaleX="119094">
        <dgm:presLayoutVars>
          <dgm:chMax val="1"/>
          <dgm:bulletEnabled/>
        </dgm:presLayoutVars>
      </dgm:prSet>
      <dgm:spPr/>
    </dgm:pt>
    <dgm:pt modelId="{BDF9AE1C-A9D9-4C55-9A2C-7B9E64841596}" type="pres">
      <dgm:prSet presAssocID="{C74D5CD7-1BC5-4D22-BEBA-5409F6169659}" presName="descendantText" presStyleLbl="alignAccFollowNode1" presStyleIdx="1" presStyleCnt="5">
        <dgm:presLayoutVars>
          <dgm:bulletEnabled/>
        </dgm:presLayoutVars>
      </dgm:prSet>
      <dgm:spPr/>
    </dgm:pt>
    <dgm:pt modelId="{2CF864AF-CAD2-4CDD-B9D1-3DA2EA527144}" type="pres">
      <dgm:prSet presAssocID="{36CF34E6-1359-4379-BB2E-0FB89BEEAC2E}" presName="sp" presStyleCnt="0"/>
      <dgm:spPr/>
    </dgm:pt>
    <dgm:pt modelId="{F9F3E32A-528A-457F-81EF-1328B5269699}" type="pres">
      <dgm:prSet presAssocID="{0333AEBD-E122-4E88-8AC4-98654BE60E80}" presName="linNode" presStyleCnt="0"/>
      <dgm:spPr/>
    </dgm:pt>
    <dgm:pt modelId="{FC1EEFF6-89EB-429D-B942-495D362E527D}" type="pres">
      <dgm:prSet presAssocID="{0333AEBD-E122-4E88-8AC4-98654BE60E80}" presName="parentText" presStyleLbl="alignNode1" presStyleIdx="2" presStyleCnt="5" custScaleX="118418">
        <dgm:presLayoutVars>
          <dgm:chMax val="1"/>
          <dgm:bulletEnabled/>
        </dgm:presLayoutVars>
      </dgm:prSet>
      <dgm:spPr/>
    </dgm:pt>
    <dgm:pt modelId="{33CE9B27-5892-452F-8531-FF4E9ED4615C}" type="pres">
      <dgm:prSet presAssocID="{0333AEBD-E122-4E88-8AC4-98654BE60E80}" presName="descendantText" presStyleLbl="alignAccFollowNode1" presStyleIdx="2" presStyleCnt="5" custLinFactNeighborX="16962" custLinFactNeighborY="-652">
        <dgm:presLayoutVars>
          <dgm:bulletEnabled/>
        </dgm:presLayoutVars>
      </dgm:prSet>
      <dgm:spPr/>
    </dgm:pt>
    <dgm:pt modelId="{D2360786-DA0D-4E7A-BBBE-D43BDF4B4259}" type="pres">
      <dgm:prSet presAssocID="{6BBAAE2A-52F2-4755-8631-D672EE649744}" presName="sp" presStyleCnt="0"/>
      <dgm:spPr/>
    </dgm:pt>
    <dgm:pt modelId="{CBD41593-2DBE-432A-8307-05C9199CFB80}" type="pres">
      <dgm:prSet presAssocID="{F364570D-B069-480A-AB75-DB7D81F8D8F4}" presName="linNode" presStyleCnt="0"/>
      <dgm:spPr/>
    </dgm:pt>
    <dgm:pt modelId="{8497A439-4F8C-4D0D-9F61-D7F394F74EF3}" type="pres">
      <dgm:prSet presAssocID="{F364570D-B069-480A-AB75-DB7D81F8D8F4}" presName="parentText" presStyleLbl="alignNode1" presStyleIdx="3" presStyleCnt="5" custScaleX="120616">
        <dgm:presLayoutVars>
          <dgm:chMax val="1"/>
          <dgm:bulletEnabled/>
        </dgm:presLayoutVars>
      </dgm:prSet>
      <dgm:spPr/>
    </dgm:pt>
    <dgm:pt modelId="{CA1FB077-2D63-461D-95E7-73DFBF84537D}" type="pres">
      <dgm:prSet presAssocID="{F364570D-B069-480A-AB75-DB7D81F8D8F4}" presName="descendantText" presStyleLbl="alignAccFollowNode1" presStyleIdx="3" presStyleCnt="5">
        <dgm:presLayoutVars>
          <dgm:bulletEnabled/>
        </dgm:presLayoutVars>
      </dgm:prSet>
      <dgm:spPr/>
    </dgm:pt>
    <dgm:pt modelId="{4F51B5D9-7CAA-40BF-91C2-928322578B83}" type="pres">
      <dgm:prSet presAssocID="{6C6A8F5A-D1AD-457D-9B97-A9DF99377D6B}" presName="sp" presStyleCnt="0"/>
      <dgm:spPr/>
    </dgm:pt>
    <dgm:pt modelId="{16C71498-DBD5-4515-BC3E-B91FE7B754CD}" type="pres">
      <dgm:prSet presAssocID="{2389ACCD-CC90-4A5B-B85F-A8CA2F76A08E}" presName="linNode" presStyleCnt="0"/>
      <dgm:spPr/>
    </dgm:pt>
    <dgm:pt modelId="{F5F3B5E5-8A91-411D-A1C0-15E19430C251}" type="pres">
      <dgm:prSet presAssocID="{2389ACCD-CC90-4A5B-B85F-A8CA2F76A08E}" presName="parentText" presStyleLbl="alignNode1" presStyleIdx="4" presStyleCnt="5" custScaleX="120313">
        <dgm:presLayoutVars>
          <dgm:chMax val="1"/>
          <dgm:bulletEnabled/>
        </dgm:presLayoutVars>
      </dgm:prSet>
      <dgm:spPr/>
    </dgm:pt>
    <dgm:pt modelId="{ECB20A13-55F3-4116-BA91-2C5871868B5C}" type="pres">
      <dgm:prSet presAssocID="{2389ACCD-CC90-4A5B-B85F-A8CA2F76A08E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6F4ECC02-9C98-46C1-9F0C-B35736EB679F}" type="presOf" srcId="{D085AC29-CB67-4E6A-8FD1-C671668CCD74}" destId="{33CE9B27-5892-452F-8531-FF4E9ED4615C}" srcOrd="0" destOrd="0" presId="urn:microsoft.com/office/officeart/2016/7/layout/VerticalSolidActionList"/>
    <dgm:cxn modelId="{7EA8FF13-E435-4DDC-ACB2-90D77F38F62C}" srcId="{C74D5CD7-1BC5-4D22-BEBA-5409F6169659}" destId="{C645BC86-3358-4318-A2E3-C4FE38B482D5}" srcOrd="0" destOrd="0" parTransId="{AB928D37-1B9A-40C1-B3AB-AD5255763DD4}" sibTransId="{99D96AC5-0195-4636-9ECE-859EF5EC5143}"/>
    <dgm:cxn modelId="{0DCEE115-B6A9-4EF9-827B-A29FE5BE12B7}" srcId="{9BF4E7C7-BAD0-49BF-99C9-CBF7C71283AF}" destId="{0333AEBD-E122-4E88-8AC4-98654BE60E80}" srcOrd="2" destOrd="0" parTransId="{1EE7B556-9CB5-424E-90DB-8D515CCC7AFB}" sibTransId="{6BBAAE2A-52F2-4755-8631-D672EE649744}"/>
    <dgm:cxn modelId="{8532C837-D8B9-4210-B305-7F1CBBAA6671}" type="presOf" srcId="{C74D5CD7-1BC5-4D22-BEBA-5409F6169659}" destId="{45AE7EB7-3F3E-4435-814D-9E9754AC88C2}" srcOrd="0" destOrd="0" presId="urn:microsoft.com/office/officeart/2016/7/layout/VerticalSolidActionList"/>
    <dgm:cxn modelId="{A6E7995B-EA4E-4766-B502-A61986D975F8}" type="presOf" srcId="{9BF4E7C7-BAD0-49BF-99C9-CBF7C71283AF}" destId="{A1C61AFE-393B-41A2-8438-7FFFB5E4388F}" srcOrd="0" destOrd="0" presId="urn:microsoft.com/office/officeart/2016/7/layout/VerticalSolidActionList"/>
    <dgm:cxn modelId="{56440F70-F9B7-45C7-8A15-0C8AD0E2C6D8}" srcId="{9BF4E7C7-BAD0-49BF-99C9-CBF7C71283AF}" destId="{C74D5CD7-1BC5-4D22-BEBA-5409F6169659}" srcOrd="1" destOrd="0" parTransId="{1F0FC2DA-0DE6-4905-839C-78F690B13C18}" sibTransId="{36CF34E6-1359-4379-BB2E-0FB89BEEAC2E}"/>
    <dgm:cxn modelId="{3C52A971-DCD1-49FD-B2B4-C82FECE72961}" srcId="{2389ACCD-CC90-4A5B-B85F-A8CA2F76A08E}" destId="{DCE9502D-4623-4EE2-806A-C1A905D454BB}" srcOrd="0" destOrd="0" parTransId="{B2741DA5-61BF-43E2-851E-B452371C7538}" sibTransId="{82BBFB5B-529C-4483-84B8-BB4F7C15CCB8}"/>
    <dgm:cxn modelId="{A9D20872-F4E5-414A-ADCF-D96E9E9BCA9A}" type="presOf" srcId="{2389ACCD-CC90-4A5B-B85F-A8CA2F76A08E}" destId="{F5F3B5E5-8A91-411D-A1C0-15E19430C251}" srcOrd="0" destOrd="0" presId="urn:microsoft.com/office/officeart/2016/7/layout/VerticalSolidActionList"/>
    <dgm:cxn modelId="{35B4497A-5485-4F5F-80AE-F96954A25828}" type="presOf" srcId="{0333AEBD-E122-4E88-8AC4-98654BE60E80}" destId="{FC1EEFF6-89EB-429D-B942-495D362E527D}" srcOrd="0" destOrd="0" presId="urn:microsoft.com/office/officeart/2016/7/layout/VerticalSolidActionList"/>
    <dgm:cxn modelId="{FEAF698C-C016-4054-B610-6FD88DCFEFA7}" srcId="{9BF4E7C7-BAD0-49BF-99C9-CBF7C71283AF}" destId="{2389ACCD-CC90-4A5B-B85F-A8CA2F76A08E}" srcOrd="4" destOrd="0" parTransId="{947EB425-D78B-4986-A287-DB2C1453C9E0}" sibTransId="{21783AAC-B836-42CD-A6D6-7C13EF76E169}"/>
    <dgm:cxn modelId="{BD191D90-7B7D-49DC-A35F-E21F3C9BC6CD}" srcId="{2389ACCD-CC90-4A5B-B85F-A8CA2F76A08E}" destId="{278D1F46-85E8-4A24-BC80-331614443BA5}" srcOrd="1" destOrd="0" parTransId="{2BCCC9C3-C7DD-4705-803A-D0B91FAF0CFF}" sibTransId="{60B5BB72-71F9-4C9A-AF70-A14344EE102D}"/>
    <dgm:cxn modelId="{253FB1A1-356E-4740-B524-90551E64B22D}" srcId="{9BF4E7C7-BAD0-49BF-99C9-CBF7C71283AF}" destId="{BF206ECB-8305-4FAA-86EE-17B9555FA6B1}" srcOrd="0" destOrd="0" parTransId="{F623FA66-4D0E-41C8-9198-FA3A00ED5309}" sibTransId="{F3F43C7C-D283-4605-9C05-B285CCEDC1BF}"/>
    <dgm:cxn modelId="{0308A6A4-D241-4109-9311-B83B3DBD2F53}" srcId="{F364570D-B069-480A-AB75-DB7D81F8D8F4}" destId="{A5468FE4-5DDC-4210-A645-C6C048A1C310}" srcOrd="0" destOrd="0" parTransId="{ACC79B50-55A4-4836-8CAD-2CC932E6B6F4}" sibTransId="{EE1F60F3-0ED9-4F51-A80B-0E123D15EFC4}"/>
    <dgm:cxn modelId="{962747A8-E752-4C2E-B0B5-8A8690CA7915}" srcId="{2389ACCD-CC90-4A5B-B85F-A8CA2F76A08E}" destId="{8D4F9E39-568B-42D5-81D0-4D57B130FF0D}" srcOrd="2" destOrd="0" parTransId="{7991EA65-1784-496A-ACAA-4581DDA11486}" sibTransId="{30903457-B682-4028-A4F9-A8884B87C67F}"/>
    <dgm:cxn modelId="{52C66EB5-8859-457C-9568-D45B7BD576DA}" type="presOf" srcId="{F364570D-B069-480A-AB75-DB7D81F8D8F4}" destId="{8497A439-4F8C-4D0D-9F61-D7F394F74EF3}" srcOrd="0" destOrd="0" presId="urn:microsoft.com/office/officeart/2016/7/layout/VerticalSolidActionList"/>
    <dgm:cxn modelId="{5E7037B6-24F9-4933-A448-CE731099DBBB}" type="presOf" srcId="{DCE9502D-4623-4EE2-806A-C1A905D454BB}" destId="{ECB20A13-55F3-4116-BA91-2C5871868B5C}" srcOrd="0" destOrd="0" presId="urn:microsoft.com/office/officeart/2016/7/layout/VerticalSolidActionList"/>
    <dgm:cxn modelId="{DEE4F3B8-2421-4A36-9BC2-36E7FAB880AA}" srcId="{BF206ECB-8305-4FAA-86EE-17B9555FA6B1}" destId="{53DE02BC-3F91-41DD-ABBF-C02F00E07ABC}" srcOrd="0" destOrd="0" parTransId="{17A68D41-CC53-4D0F-88F0-86AE5CE6A21D}" sibTransId="{28D5BD04-A33A-449F-9C2A-8C43F3138ACF}"/>
    <dgm:cxn modelId="{6EDB28C6-795D-446C-B7A8-D990802D206B}" srcId="{9BF4E7C7-BAD0-49BF-99C9-CBF7C71283AF}" destId="{F364570D-B069-480A-AB75-DB7D81F8D8F4}" srcOrd="3" destOrd="0" parTransId="{F08133B5-999C-404E-A9B0-CDEFC0B29B22}" sibTransId="{6C6A8F5A-D1AD-457D-9B97-A9DF99377D6B}"/>
    <dgm:cxn modelId="{2612DAC7-162E-411E-A81A-854E687F3A17}" type="presOf" srcId="{BF206ECB-8305-4FAA-86EE-17B9555FA6B1}" destId="{2CB13875-99B5-4116-8E97-FB23FEEC22E0}" srcOrd="0" destOrd="0" presId="urn:microsoft.com/office/officeart/2016/7/layout/VerticalSolidActionList"/>
    <dgm:cxn modelId="{641868DF-6808-4840-AAB0-93993A8F209E}" type="presOf" srcId="{53DE02BC-3F91-41DD-ABBF-C02F00E07ABC}" destId="{79E458E7-3A42-4716-9A96-9ABF00CF5756}" srcOrd="0" destOrd="0" presId="urn:microsoft.com/office/officeart/2016/7/layout/VerticalSolidActionList"/>
    <dgm:cxn modelId="{CE366EE0-43DA-4A39-832A-01A4172E3E8A}" type="presOf" srcId="{278D1F46-85E8-4A24-BC80-331614443BA5}" destId="{ECB20A13-55F3-4116-BA91-2C5871868B5C}" srcOrd="0" destOrd="1" presId="urn:microsoft.com/office/officeart/2016/7/layout/VerticalSolidActionList"/>
    <dgm:cxn modelId="{86185AE1-640E-4378-A8DF-4E5415ADD424}" type="presOf" srcId="{7093418C-BEAA-41C6-8759-437B93D4EC09}" destId="{BDF9AE1C-A9D9-4C55-9A2C-7B9E64841596}" srcOrd="0" destOrd="1" presId="urn:microsoft.com/office/officeart/2016/7/layout/VerticalSolidActionList"/>
    <dgm:cxn modelId="{4D07F1E2-E182-4BF9-B4B4-369CE4BD4ED7}" srcId="{0333AEBD-E122-4E88-8AC4-98654BE60E80}" destId="{D085AC29-CB67-4E6A-8FD1-C671668CCD74}" srcOrd="0" destOrd="0" parTransId="{E012366D-B71D-44DE-ADEA-190FFC891AB2}" sibTransId="{EE0B9C4F-CA07-4E66-98EB-7EDF676A9E1D}"/>
    <dgm:cxn modelId="{BB3697EA-BDF9-42FE-9AE4-532F0AC70C7A}" srcId="{C74D5CD7-1BC5-4D22-BEBA-5409F6169659}" destId="{7093418C-BEAA-41C6-8759-437B93D4EC09}" srcOrd="1" destOrd="0" parTransId="{FF1D5E56-95A0-4BE9-ABAC-1FBC40C0D59C}" sibTransId="{A70BBBB4-8F80-4A84-933F-3F9019246376}"/>
    <dgm:cxn modelId="{C12FAAEA-7338-4AEE-8132-A7A29E3C7894}" type="presOf" srcId="{C645BC86-3358-4318-A2E3-C4FE38B482D5}" destId="{BDF9AE1C-A9D9-4C55-9A2C-7B9E64841596}" srcOrd="0" destOrd="0" presId="urn:microsoft.com/office/officeart/2016/7/layout/VerticalSolidActionList"/>
    <dgm:cxn modelId="{A485E6EA-2CE9-45A4-A048-5AE0CAD02D1C}" type="presOf" srcId="{8D4F9E39-568B-42D5-81D0-4D57B130FF0D}" destId="{ECB20A13-55F3-4116-BA91-2C5871868B5C}" srcOrd="0" destOrd="2" presId="urn:microsoft.com/office/officeart/2016/7/layout/VerticalSolidActionList"/>
    <dgm:cxn modelId="{A9B9C5F4-51E2-464F-ABF7-5F7D18FC3D0A}" type="presOf" srcId="{A5468FE4-5DDC-4210-A645-C6C048A1C310}" destId="{CA1FB077-2D63-461D-95E7-73DFBF84537D}" srcOrd="0" destOrd="0" presId="urn:microsoft.com/office/officeart/2016/7/layout/VerticalSolidActionList"/>
    <dgm:cxn modelId="{4545EA1A-B885-492B-A0D4-A9042424A21F}" type="presParOf" srcId="{A1C61AFE-393B-41A2-8438-7FFFB5E4388F}" destId="{00284728-20DE-4CAD-BBF5-F05A6B7062A2}" srcOrd="0" destOrd="0" presId="urn:microsoft.com/office/officeart/2016/7/layout/VerticalSolidActionList"/>
    <dgm:cxn modelId="{A6E3AB8E-4070-4F8C-9421-242EC44649DB}" type="presParOf" srcId="{00284728-20DE-4CAD-BBF5-F05A6B7062A2}" destId="{2CB13875-99B5-4116-8E97-FB23FEEC22E0}" srcOrd="0" destOrd="0" presId="urn:microsoft.com/office/officeart/2016/7/layout/VerticalSolidActionList"/>
    <dgm:cxn modelId="{BCCA7A67-D550-4941-BAE6-7BE2C3D04836}" type="presParOf" srcId="{00284728-20DE-4CAD-BBF5-F05A6B7062A2}" destId="{79E458E7-3A42-4716-9A96-9ABF00CF5756}" srcOrd="1" destOrd="0" presId="urn:microsoft.com/office/officeart/2016/7/layout/VerticalSolidActionList"/>
    <dgm:cxn modelId="{0906E4FA-A1D6-4C4D-B584-7E13ED9DE04F}" type="presParOf" srcId="{A1C61AFE-393B-41A2-8438-7FFFB5E4388F}" destId="{1549EEEC-C51A-434E-A402-593F19434418}" srcOrd="1" destOrd="0" presId="urn:microsoft.com/office/officeart/2016/7/layout/VerticalSolidActionList"/>
    <dgm:cxn modelId="{00651DD8-17E6-4166-A080-62ED8477CF11}" type="presParOf" srcId="{A1C61AFE-393B-41A2-8438-7FFFB5E4388F}" destId="{C3351CA4-F10C-4F47-94B3-D5715EACB0A4}" srcOrd="2" destOrd="0" presId="urn:microsoft.com/office/officeart/2016/7/layout/VerticalSolidActionList"/>
    <dgm:cxn modelId="{0D0DC73F-B593-4170-9FA2-1CEFEAF6F18B}" type="presParOf" srcId="{C3351CA4-F10C-4F47-94B3-D5715EACB0A4}" destId="{45AE7EB7-3F3E-4435-814D-9E9754AC88C2}" srcOrd="0" destOrd="0" presId="urn:microsoft.com/office/officeart/2016/7/layout/VerticalSolidActionList"/>
    <dgm:cxn modelId="{85D840DF-8B69-41F1-BD10-56EBED5FC92B}" type="presParOf" srcId="{C3351CA4-F10C-4F47-94B3-D5715EACB0A4}" destId="{BDF9AE1C-A9D9-4C55-9A2C-7B9E64841596}" srcOrd="1" destOrd="0" presId="urn:microsoft.com/office/officeart/2016/7/layout/VerticalSolidActionList"/>
    <dgm:cxn modelId="{9BDBFC36-CD2B-4A83-A309-95DA4382277A}" type="presParOf" srcId="{A1C61AFE-393B-41A2-8438-7FFFB5E4388F}" destId="{2CF864AF-CAD2-4CDD-B9D1-3DA2EA527144}" srcOrd="3" destOrd="0" presId="urn:microsoft.com/office/officeart/2016/7/layout/VerticalSolidActionList"/>
    <dgm:cxn modelId="{27E31B49-5B92-438B-82F3-02094F73F6FB}" type="presParOf" srcId="{A1C61AFE-393B-41A2-8438-7FFFB5E4388F}" destId="{F9F3E32A-528A-457F-81EF-1328B5269699}" srcOrd="4" destOrd="0" presId="urn:microsoft.com/office/officeart/2016/7/layout/VerticalSolidActionList"/>
    <dgm:cxn modelId="{76725ADE-B42B-4EF9-9673-318111F0465C}" type="presParOf" srcId="{F9F3E32A-528A-457F-81EF-1328B5269699}" destId="{FC1EEFF6-89EB-429D-B942-495D362E527D}" srcOrd="0" destOrd="0" presId="urn:microsoft.com/office/officeart/2016/7/layout/VerticalSolidActionList"/>
    <dgm:cxn modelId="{E7969BE9-672C-42EB-B634-CBAC8151E3EF}" type="presParOf" srcId="{F9F3E32A-528A-457F-81EF-1328B5269699}" destId="{33CE9B27-5892-452F-8531-FF4E9ED4615C}" srcOrd="1" destOrd="0" presId="urn:microsoft.com/office/officeart/2016/7/layout/VerticalSolidActionList"/>
    <dgm:cxn modelId="{1E93E85D-AA19-4CB9-A492-9997B9234C41}" type="presParOf" srcId="{A1C61AFE-393B-41A2-8438-7FFFB5E4388F}" destId="{D2360786-DA0D-4E7A-BBBE-D43BDF4B4259}" srcOrd="5" destOrd="0" presId="urn:microsoft.com/office/officeart/2016/7/layout/VerticalSolidActionList"/>
    <dgm:cxn modelId="{AC2E0A54-F8E1-4295-AD52-C191DBD6255A}" type="presParOf" srcId="{A1C61AFE-393B-41A2-8438-7FFFB5E4388F}" destId="{CBD41593-2DBE-432A-8307-05C9199CFB80}" srcOrd="6" destOrd="0" presId="urn:microsoft.com/office/officeart/2016/7/layout/VerticalSolidActionList"/>
    <dgm:cxn modelId="{ABA28A56-E7E6-46C5-B57B-3022F76D4510}" type="presParOf" srcId="{CBD41593-2DBE-432A-8307-05C9199CFB80}" destId="{8497A439-4F8C-4D0D-9F61-D7F394F74EF3}" srcOrd="0" destOrd="0" presId="urn:microsoft.com/office/officeart/2016/7/layout/VerticalSolidActionList"/>
    <dgm:cxn modelId="{06D8E60A-0857-4BB9-A76A-423106ADD76A}" type="presParOf" srcId="{CBD41593-2DBE-432A-8307-05C9199CFB80}" destId="{CA1FB077-2D63-461D-95E7-73DFBF84537D}" srcOrd="1" destOrd="0" presId="urn:microsoft.com/office/officeart/2016/7/layout/VerticalSolidActionList"/>
    <dgm:cxn modelId="{0968E014-9A45-4C2E-B5D8-8D63BDD171C9}" type="presParOf" srcId="{A1C61AFE-393B-41A2-8438-7FFFB5E4388F}" destId="{4F51B5D9-7CAA-40BF-91C2-928322578B83}" srcOrd="7" destOrd="0" presId="urn:microsoft.com/office/officeart/2016/7/layout/VerticalSolidActionList"/>
    <dgm:cxn modelId="{EE6EE116-A654-4620-95DB-8C238ADADA70}" type="presParOf" srcId="{A1C61AFE-393B-41A2-8438-7FFFB5E4388F}" destId="{16C71498-DBD5-4515-BC3E-B91FE7B754CD}" srcOrd="8" destOrd="0" presId="urn:microsoft.com/office/officeart/2016/7/layout/VerticalSolidActionList"/>
    <dgm:cxn modelId="{9E560267-115C-4342-9327-B7734D128C54}" type="presParOf" srcId="{16C71498-DBD5-4515-BC3E-B91FE7B754CD}" destId="{F5F3B5E5-8A91-411D-A1C0-15E19430C251}" srcOrd="0" destOrd="0" presId="urn:microsoft.com/office/officeart/2016/7/layout/VerticalSolidActionList"/>
    <dgm:cxn modelId="{10BCFB4E-05C0-46FB-8AF2-B3B2F2B429E1}" type="presParOf" srcId="{16C71498-DBD5-4515-BC3E-B91FE7B754CD}" destId="{ECB20A13-55F3-4116-BA91-2C5871868B5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C5828-EF4B-4042-BEE4-5E45E7266871}">
      <dsp:nvSpPr>
        <dsp:cNvPr id="0" name=""/>
        <dsp:cNvSpPr/>
      </dsp:nvSpPr>
      <dsp:spPr>
        <a:xfrm>
          <a:off x="914806" y="313591"/>
          <a:ext cx="4052571" cy="405257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Interactive Process</a:t>
          </a:r>
        </a:p>
      </dsp:txBody>
      <dsp:txXfrm>
        <a:off x="3050608" y="1172351"/>
        <a:ext cx="1447347" cy="1206122"/>
      </dsp:txXfrm>
    </dsp:sp>
    <dsp:sp modelId="{B3094B4A-F061-49AF-A5DD-2B179C2BF831}">
      <dsp:nvSpPr>
        <dsp:cNvPr id="0" name=""/>
        <dsp:cNvSpPr/>
      </dsp:nvSpPr>
      <dsp:spPr>
        <a:xfrm>
          <a:off x="831342" y="458326"/>
          <a:ext cx="4052571" cy="405257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Letter of Accommodation</a:t>
          </a:r>
        </a:p>
      </dsp:txBody>
      <dsp:txXfrm>
        <a:off x="1796240" y="3087673"/>
        <a:ext cx="2171020" cy="1061387"/>
      </dsp:txXfrm>
    </dsp:sp>
    <dsp:sp modelId="{EA78849C-77B6-47BA-8911-9BE6ECEB6577}">
      <dsp:nvSpPr>
        <dsp:cNvPr id="0" name=""/>
        <dsp:cNvSpPr/>
      </dsp:nvSpPr>
      <dsp:spPr>
        <a:xfrm>
          <a:off x="747879" y="313591"/>
          <a:ext cx="4052571" cy="405257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Implementation</a:t>
          </a:r>
        </a:p>
      </dsp:txBody>
      <dsp:txXfrm>
        <a:off x="1217301" y="1172351"/>
        <a:ext cx="1447347" cy="1206122"/>
      </dsp:txXfrm>
    </dsp:sp>
    <dsp:sp modelId="{AC528C99-5EB2-4A1B-9DCB-CF54D0B5596A}">
      <dsp:nvSpPr>
        <dsp:cNvPr id="0" name=""/>
        <dsp:cNvSpPr/>
      </dsp:nvSpPr>
      <dsp:spPr>
        <a:xfrm>
          <a:off x="664267" y="62718"/>
          <a:ext cx="4554318" cy="455431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0267E-4331-437A-BE37-7720B00C3271}">
      <dsp:nvSpPr>
        <dsp:cNvPr id="0" name=""/>
        <dsp:cNvSpPr/>
      </dsp:nvSpPr>
      <dsp:spPr>
        <a:xfrm>
          <a:off x="580469" y="207196"/>
          <a:ext cx="4554318" cy="455431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35ABC-95E2-4D1C-A411-E5428F01FE21}">
      <dsp:nvSpPr>
        <dsp:cNvPr id="0" name=""/>
        <dsp:cNvSpPr/>
      </dsp:nvSpPr>
      <dsp:spPr>
        <a:xfrm>
          <a:off x="496671" y="62718"/>
          <a:ext cx="4554318" cy="455431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458E7-3A42-4716-9A96-9ABF00CF5756}">
      <dsp:nvSpPr>
        <dsp:cNvPr id="0" name=""/>
        <dsp:cNvSpPr/>
      </dsp:nvSpPr>
      <dsp:spPr>
        <a:xfrm>
          <a:off x="1586653" y="2576"/>
          <a:ext cx="5274861" cy="113045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47" tIns="287136" rIns="102347" bIns="28713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/>
            <a:t>Ensure that there is a wide and clear path through your space and that furniture accounts for a variety of body shapes and needs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/>
            <a:t>For virtual “spaces”: go.uic.edu/</a:t>
          </a:r>
          <a:r>
            <a:rPr lang="en-US" sz="1400" b="1" kern="1200" dirty="0" err="1"/>
            <a:t>AccessibleDocs</a:t>
          </a:r>
          <a:r>
            <a:rPr lang="en-US" sz="1400" b="1" kern="1200" dirty="0"/>
            <a:t> provides tips for universally accessible online classes</a:t>
          </a:r>
        </a:p>
      </dsp:txBody>
      <dsp:txXfrm>
        <a:off x="1586653" y="2576"/>
        <a:ext cx="5274861" cy="1130454"/>
      </dsp:txXfrm>
    </dsp:sp>
    <dsp:sp modelId="{2CB13875-99B5-4116-8E97-FB23FEEC22E0}">
      <dsp:nvSpPr>
        <dsp:cNvPr id="0" name=""/>
        <dsp:cNvSpPr/>
      </dsp:nvSpPr>
      <dsp:spPr>
        <a:xfrm>
          <a:off x="0" y="0"/>
          <a:ext cx="1586572" cy="11304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82" tIns="111664" rIns="69782" bIns="11166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Space:</a:t>
          </a:r>
        </a:p>
      </dsp:txBody>
      <dsp:txXfrm>
        <a:off x="0" y="0"/>
        <a:ext cx="1586572" cy="1130454"/>
      </dsp:txXfrm>
    </dsp:sp>
    <dsp:sp modelId="{BDF9AE1C-A9D9-4C55-9A2C-7B9E64841596}">
      <dsp:nvSpPr>
        <dsp:cNvPr id="0" name=""/>
        <dsp:cNvSpPr/>
      </dsp:nvSpPr>
      <dsp:spPr>
        <a:xfrm>
          <a:off x="1573783" y="1200858"/>
          <a:ext cx="5285582" cy="1130454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55" tIns="287136" rIns="102555" bIns="28713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Caption all video materials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Ensure that materials are available in digital format and that formats are accessible</a:t>
          </a:r>
        </a:p>
      </dsp:txBody>
      <dsp:txXfrm>
        <a:off x="1573783" y="1200858"/>
        <a:ext cx="5285582" cy="1130454"/>
      </dsp:txXfrm>
    </dsp:sp>
    <dsp:sp modelId="{45AE7EB7-3F3E-4435-814D-9E9754AC88C2}">
      <dsp:nvSpPr>
        <dsp:cNvPr id="0" name=""/>
        <dsp:cNvSpPr/>
      </dsp:nvSpPr>
      <dsp:spPr>
        <a:xfrm>
          <a:off x="80" y="1200858"/>
          <a:ext cx="1573702" cy="1130454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24" tIns="111664" rIns="69924" bIns="11166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Materials:</a:t>
          </a:r>
        </a:p>
      </dsp:txBody>
      <dsp:txXfrm>
        <a:off x="80" y="1200858"/>
        <a:ext cx="1573702" cy="1130454"/>
      </dsp:txXfrm>
    </dsp:sp>
    <dsp:sp modelId="{33CE9B27-5892-452F-8531-FF4E9ED4615C}">
      <dsp:nvSpPr>
        <dsp:cNvPr id="0" name=""/>
        <dsp:cNvSpPr/>
      </dsp:nvSpPr>
      <dsp:spPr>
        <a:xfrm>
          <a:off x="1570664" y="2391770"/>
          <a:ext cx="5290943" cy="1130454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59" tIns="287136" rIns="102659" bIns="28713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Use “multi-modal” strategies - visual as well as verbal cues while working with students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Highlight important information; group and color code information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Use examples that are relevant and engaging to students</a:t>
          </a:r>
        </a:p>
      </dsp:txBody>
      <dsp:txXfrm>
        <a:off x="1570664" y="2391770"/>
        <a:ext cx="5290943" cy="1130454"/>
      </dsp:txXfrm>
    </dsp:sp>
    <dsp:sp modelId="{FC1EEFF6-89EB-429D-B942-495D362E527D}">
      <dsp:nvSpPr>
        <dsp:cNvPr id="0" name=""/>
        <dsp:cNvSpPr/>
      </dsp:nvSpPr>
      <dsp:spPr>
        <a:xfrm>
          <a:off x="80" y="2399140"/>
          <a:ext cx="1566357" cy="113045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95" tIns="111664" rIns="69995" bIns="11166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Representation</a:t>
          </a:r>
          <a:r>
            <a:rPr lang="en-US" sz="1600" kern="1200" dirty="0"/>
            <a:t>:</a:t>
          </a:r>
        </a:p>
      </dsp:txBody>
      <dsp:txXfrm>
        <a:off x="80" y="2399140"/>
        <a:ext cx="1566357" cy="1130454"/>
      </dsp:txXfrm>
    </dsp:sp>
    <dsp:sp modelId="{CA1FB077-2D63-461D-95E7-73DFBF84537D}">
      <dsp:nvSpPr>
        <dsp:cNvPr id="0" name=""/>
        <dsp:cNvSpPr/>
      </dsp:nvSpPr>
      <dsp:spPr>
        <a:xfrm>
          <a:off x="1589045" y="3597422"/>
          <a:ext cx="5269500" cy="1130454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43" tIns="287136" rIns="102243" bIns="28713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provide structured and clear roadmap for conversations and socially constructed assignments; set social expectations; avoid jargon; clarify new terms; listen + repeat + clarify</a:t>
          </a:r>
        </a:p>
      </dsp:txBody>
      <dsp:txXfrm>
        <a:off x="1589045" y="3597422"/>
        <a:ext cx="5269500" cy="1130454"/>
      </dsp:txXfrm>
    </dsp:sp>
    <dsp:sp modelId="{8497A439-4F8C-4D0D-9F61-D7F394F74EF3}">
      <dsp:nvSpPr>
        <dsp:cNvPr id="0" name=""/>
        <dsp:cNvSpPr/>
      </dsp:nvSpPr>
      <dsp:spPr>
        <a:xfrm>
          <a:off x="80" y="3597422"/>
          <a:ext cx="1588965" cy="1130454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11" tIns="111664" rIns="69711" bIns="11166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Communication:</a:t>
          </a:r>
        </a:p>
      </dsp:txBody>
      <dsp:txXfrm>
        <a:off x="80" y="3597422"/>
        <a:ext cx="1588965" cy="1130454"/>
      </dsp:txXfrm>
    </dsp:sp>
    <dsp:sp modelId="{ECB20A13-55F3-4116-BA91-2C5871868B5C}">
      <dsp:nvSpPr>
        <dsp:cNvPr id="0" name=""/>
        <dsp:cNvSpPr/>
      </dsp:nvSpPr>
      <dsp:spPr>
        <a:xfrm>
          <a:off x="1586666" y="4795704"/>
          <a:ext cx="5274861" cy="113045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47" tIns="287136" rIns="102347" bIns="28713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Sleep hygiene: can a student be up early in the morning or late at night?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Time between classes: is there adequate time to get from place to place and/or to decompress and study?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Part Time vs. Full Time</a:t>
          </a:r>
        </a:p>
      </dsp:txBody>
      <dsp:txXfrm>
        <a:off x="1586666" y="4795704"/>
        <a:ext cx="5274861" cy="1130454"/>
      </dsp:txXfrm>
    </dsp:sp>
    <dsp:sp modelId="{F5F3B5E5-8A91-411D-A1C0-15E19430C251}">
      <dsp:nvSpPr>
        <dsp:cNvPr id="0" name=""/>
        <dsp:cNvSpPr/>
      </dsp:nvSpPr>
      <dsp:spPr>
        <a:xfrm>
          <a:off x="80" y="4795704"/>
          <a:ext cx="1586585" cy="113045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82" tIns="111664" rIns="69782" bIns="11166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Class Scheduling:</a:t>
          </a:r>
        </a:p>
      </dsp:txBody>
      <dsp:txXfrm>
        <a:off x="80" y="4795704"/>
        <a:ext cx="1586585" cy="1130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CAA-53A1-4DE9-BCEF-4508AC354B4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F8C91-56F6-4CAA-8EA7-568C57854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2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2-3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F8C91-56F6-4CAA-8EA7-568C57854C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8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examples of Attitudinal, Physical, Documentation/Disclosure, Sensory, Accommodations, and/or Flexibility Barriers.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F8C91-56F6-4CAA-8EA7-568C57854C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6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Raise your hand if you have ever heard of neurodiversity. </a:t>
            </a:r>
          </a:p>
          <a:p>
            <a:r>
              <a:rPr lang="en-US" dirty="0"/>
              <a:t>-not inherently bad or good, it just is </a:t>
            </a:r>
          </a:p>
          <a:p>
            <a:r>
              <a:rPr lang="en-US" dirty="0"/>
              <a:t>-destigmatizing and </a:t>
            </a:r>
            <a:r>
              <a:rPr lang="en-US" dirty="0" err="1"/>
              <a:t>depathologizing</a:t>
            </a:r>
            <a:r>
              <a:rPr lang="en-US" dirty="0"/>
              <a:t> neurodivergence </a:t>
            </a:r>
          </a:p>
          <a:p>
            <a:r>
              <a:rPr lang="en-US" dirty="0"/>
              <a:t>-still recognizes disabilities</a:t>
            </a:r>
          </a:p>
          <a:p>
            <a:r>
              <a:rPr lang="en-US" dirty="0"/>
              <a:t>-for EVERYONE (intersectionality, other kinds of disabilities, including intellectual disability and people with higher support needs)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F8C91-56F6-4CAA-8EA7-568C57854C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2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self-advocacy skills and mental health as priorities.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F8C91-56F6-4CAA-8EA7-568C57854C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5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D893-D5C9-416F-A797-905CB8CBB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6CD7A-581A-4FE4-B460-A9ADF5011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91EBF-F2A9-442F-8C6B-395C8264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AFA-0D1A-47C6-B526-830BC37A6F8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5F24E-91D2-407E-92F0-56696287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AB048-6D6B-485A-AEFB-B24E0A49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47F5-E7EF-47EB-A64C-5D89F53A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F0C07-5CE3-4502-B883-E0647B06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63AB4-5EA4-41D1-92FA-7AE72FA78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6C080-DBE9-4E04-9ADC-84F0669F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AFA-0D1A-47C6-B526-830BC37A6F8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25AD1-B951-4538-8D0D-61F0DDF7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BC870-C13D-4B05-8147-1C538F82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47F5-E7EF-47EB-A64C-5D89F53A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DE978-0A28-40FC-B50E-A1C27BE53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8741A-8B91-46F9-BC3D-14FDB02B9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766D4-1FCD-4ADA-AF98-CAC94A2C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AFA-0D1A-47C6-B526-830BC37A6F8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0C6FA-B889-413E-BAFA-950ED5FF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07E-1F51-4166-B61D-839F6B90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47F5-E7EF-47EB-A64C-5D89F53A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6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53710" y="151718"/>
            <a:ext cx="6634364" cy="361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en-US" sz="7200" b="1" kern="5000" spc="-200" dirty="0">
                <a:solidFill>
                  <a:srgbClr val="FFFFFF"/>
                </a:solidFill>
                <a:latin typeface="Theinhardt"/>
              </a:rPr>
              <a:t>Presentation</a:t>
            </a:r>
            <a:br>
              <a:rPr lang="en-US" sz="7200" b="1" kern="5000" spc="-200" dirty="0">
                <a:solidFill>
                  <a:srgbClr val="FFFFFF"/>
                </a:solidFill>
                <a:latin typeface="Theinhardt"/>
              </a:rPr>
            </a:br>
            <a:r>
              <a:rPr lang="en-US" sz="7200" b="1" kern="5000" spc="-200" dirty="0">
                <a:solidFill>
                  <a:srgbClr val="FFFFFF"/>
                </a:solidFill>
                <a:latin typeface="Theinhardt"/>
              </a:rPr>
              <a:t>Title Goes Here</a:t>
            </a:r>
            <a:br>
              <a:rPr lang="en-US" sz="7200" b="1" kern="5000" spc="-200" dirty="0">
                <a:solidFill>
                  <a:srgbClr val="FFFFFF"/>
                </a:solidFill>
                <a:latin typeface="Theinhardt"/>
              </a:rPr>
            </a:br>
            <a: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  <a:t>Subtitle of </a:t>
            </a:r>
            <a:b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</a:br>
            <a: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84" y="4497654"/>
            <a:ext cx="1599513" cy="21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new_uic_mark_whit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23" y="6108510"/>
            <a:ext cx="5303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2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77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6938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144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871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073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94933"/>
            <a:ext cx="7254345" cy="43947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4"/>
          </p:nvPr>
        </p:nvSpPr>
        <p:spPr>
          <a:xfrm>
            <a:off x="8212668" y="1794933"/>
            <a:ext cx="3142720" cy="4394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309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43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077E-58A9-4101-9F2B-9FCC32C3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67282-4325-43C1-9820-F776AA740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7B759-E8B4-4951-B972-175184B7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AFA-0D1A-47C6-B526-830BC37A6F8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B28E7-127E-4D0B-9E54-A2DF783B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1DC93-5318-4122-8637-64A43D9B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47F5-E7EF-47EB-A64C-5D89F53A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7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97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7A34-7AA6-4A6D-9FAA-26708B2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5AF9E-04D4-4196-B207-8DB0633B9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C2943-E169-47FC-84CC-521FC253E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73576-1F60-448C-9E80-DBDC0463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A10-9A9E-4E74-AA58-91082EE8E69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F3ECA-7FB9-4F4C-99DF-5611E79B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DFFA3-6785-4F33-A478-84F144CB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CBD2-7B00-4BE0-BFCF-70EC2E7B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14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6719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53710" y="151718"/>
            <a:ext cx="6634364" cy="361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en-US" sz="7200" b="1" kern="5000" spc="-200" dirty="0">
                <a:solidFill>
                  <a:srgbClr val="FFFFFF"/>
                </a:solidFill>
                <a:latin typeface="Theinhardt"/>
              </a:rPr>
              <a:t>Presentation</a:t>
            </a:r>
            <a:br>
              <a:rPr lang="en-US" sz="7200" b="1" kern="5000" spc="-200" dirty="0">
                <a:solidFill>
                  <a:srgbClr val="FFFFFF"/>
                </a:solidFill>
                <a:latin typeface="Theinhardt"/>
              </a:rPr>
            </a:br>
            <a:r>
              <a:rPr lang="en-US" sz="7200" b="1" kern="5000" spc="-200" dirty="0">
                <a:solidFill>
                  <a:srgbClr val="FFFFFF"/>
                </a:solidFill>
                <a:latin typeface="Theinhardt"/>
              </a:rPr>
              <a:t>Title Goes Here</a:t>
            </a:r>
            <a:br>
              <a:rPr lang="en-US" sz="7200" b="1" kern="5000" spc="-200" dirty="0">
                <a:solidFill>
                  <a:srgbClr val="FFFFFF"/>
                </a:solidFill>
                <a:latin typeface="Theinhardt"/>
              </a:rPr>
            </a:br>
            <a: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  <a:t>Subtitle of </a:t>
            </a:r>
            <a:b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</a:br>
            <a: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84" y="4497654"/>
            <a:ext cx="1599513" cy="21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3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new_uic_mark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23" y="6108510"/>
            <a:ext cx="5303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52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08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6938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118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790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71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94933"/>
            <a:ext cx="7254345" cy="43947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4"/>
          </p:nvPr>
        </p:nvSpPr>
        <p:spPr>
          <a:xfrm>
            <a:off x="8212668" y="1794933"/>
            <a:ext cx="3142720" cy="4394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22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B600-62A9-4AD8-A65E-2BF5B11F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51DA9-C1C8-4DDC-B0A0-82B686287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1B72A-E431-4622-ADF0-DF099B91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AFA-0D1A-47C6-B526-830BC37A6F8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7BA68-E9D2-43ED-85C4-81EF1E92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A48F0-1DE4-4735-95C2-0F9B7706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47F5-E7EF-47EB-A64C-5D89F53A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31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85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311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675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FED5-A853-41B6-ABFC-C3EE9EF2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E414-D8AD-4605-B833-F4B22CE2D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E9382-C096-4E82-B4CB-AEA5DDC5E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5604A-F5C7-49E1-91AA-528C3DC0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AFA-0D1A-47C6-B526-830BC37A6F8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F3884-BDB4-4F85-BCB4-59E1EBFE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20BD2-6861-4132-B1AC-D07DD2EE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47F5-E7EF-47EB-A64C-5D89F53A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7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552D-DDCC-4468-BE9C-91B2E56E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83877-76BC-45C0-823E-C93F62704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40096-ED07-4691-861A-6A4DB4988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F0214-AAA1-4E23-B058-8522CA669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1E3B7-3119-4A20-A2C1-23CA7EBE1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F65FB9-DA2A-4DF0-B68B-890B9FDCA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AFA-0D1A-47C6-B526-830BC37A6F8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F0284-5907-4767-B56F-75568E84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730C1-CB05-4B0B-BC25-05CD448B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47F5-E7EF-47EB-A64C-5D89F53A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EB55-A5F4-4BA0-854C-5275AF9A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07066-D8BC-4D72-AFF2-7B1D7039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AFA-0D1A-47C6-B526-830BC37A6F8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2786F-C91B-493B-BEC8-CDFCD22E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BB84A-BD6E-4EDE-A037-C4652BBE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47F5-E7EF-47EB-A64C-5D89F53A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4AFFA-DCE4-4493-B581-A334E40C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AFA-0D1A-47C6-B526-830BC37A6F8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3A270-B566-458F-B65B-4F240E94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F2FD2-D87E-44C9-983C-F38F02CB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47F5-E7EF-47EB-A64C-5D89F53A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4EC80-2C9C-42E5-B608-B6D15E9C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B20D7-DC37-4C9C-968A-A85CFA802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8D008-70A8-44D5-837A-A392409B0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C9CEA-E19D-4908-A5F9-6028774C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AFA-0D1A-47C6-B526-830BC37A6F8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52D07-BA9D-4F22-A7E9-4AA2C948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6EC0A-8DCA-46C4-A5AA-E73E103B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47F5-E7EF-47EB-A64C-5D89F53A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702A-274C-471E-9AFC-617E7BE4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925FA0-1577-45AC-90FC-600FBE060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3512E-83D9-4A09-BD60-86ADCF83C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8B3C5-4709-4B68-B7BA-4339BC10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AFA-0D1A-47C6-B526-830BC37A6F8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61E03-8698-4BA1-850F-CE18707F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58CAF-53B7-4A58-AF85-99299962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47F5-E7EF-47EB-A64C-5D89F53A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2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DAB53-BC48-4800-9892-F04D7CDB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AD611-D3F3-4557-A6B8-98A85C9FF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9797-FD70-4B3E-BE02-26524CE2C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26AFA-0D1A-47C6-B526-830BC37A6F8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2E04-D107-4DFE-8604-F03575F36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37F1C-22E7-4D10-AF3B-929E87882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C47F5-E7EF-47EB-A64C-5D89F53A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9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new_uic_mark_blue.png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8" y="6203973"/>
            <a:ext cx="549764" cy="54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850A3"/>
          </a:solidFill>
          <a:latin typeface="Theinhardt Black" charset="0"/>
          <a:ea typeface="Theinhardt Black" charset="0"/>
          <a:cs typeface="Theinhardt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new_uic_mark_blu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8" y="6203973"/>
            <a:ext cx="549764" cy="54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850A3"/>
          </a:solidFill>
          <a:latin typeface="Theinhardt Black" charset="0"/>
          <a:ea typeface="Theinhardt Black" charset="0"/>
          <a:cs typeface="Theinhardt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tiff"/><Relationship Id="rId4" Type="http://schemas.openxmlformats.org/officeDocument/2006/relationships/hyperlink" Target="http://drc.uic.ed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hami3@uic.edu" TargetMode="External"/><Relationship Id="rId2" Type="http://schemas.openxmlformats.org/officeDocument/2006/relationships/hyperlink" Target="mailto:hrotti2@ui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C274C-A193-4B2C-9E3D-C2039CDD2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166" y="783807"/>
            <a:ext cx="11387668" cy="238760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Supporting Neurodivergent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95834-64EB-48AC-A809-A44169509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756" y="3298004"/>
            <a:ext cx="10450488" cy="2946164"/>
          </a:xfrm>
        </p:spPr>
        <p:txBody>
          <a:bodyPr>
            <a:normAutofit fontScale="55000" lnSpcReduction="20000"/>
          </a:bodyPr>
          <a:lstStyle/>
          <a:p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Helen</a:t>
            </a:r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Rottier + Sophia Hamilton</a:t>
            </a:r>
          </a:p>
          <a:p>
            <a:endParaRPr lang="en-US" sz="6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French Department</a:t>
            </a:r>
          </a:p>
          <a:p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October 7, 2020</a:t>
            </a:r>
          </a:p>
          <a:p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Presentation available for download at drc.uic.edu/presentations</a:t>
            </a: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2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78000"/>
                    </a14:imgEffect>
                    <a14:imgEffect>
                      <a14:brightnessContrast bright="-18000" contrast="-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4CCC89-8A7F-4A1F-B5F3-1E3E73D19A3A}"/>
              </a:ext>
            </a:extLst>
          </p:cNvPr>
          <p:cNvSpPr/>
          <p:nvPr/>
        </p:nvSpPr>
        <p:spPr>
          <a:xfrm>
            <a:off x="443056" y="3305513"/>
            <a:ext cx="7525287" cy="3170099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Located in </a:t>
            </a:r>
            <a:r>
              <a:rPr kumimoji="0" lang="en-US" sz="4000" b="1" i="0" u="sng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Suite 1070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 of SSB</a:t>
            </a:r>
            <a:b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1200 W Harrison Street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einhard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http://drc.uic.edu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 // drc@uic.edu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einhard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312-413-2183</a:t>
            </a:r>
          </a:p>
        </p:txBody>
      </p:sp>
      <p:pic>
        <p:nvPicPr>
          <p:cNvPr id="6" name="Picture 5" descr="UIC Disability Resource Center">
            <a:extLst>
              <a:ext uri="{FF2B5EF4-FFF2-40B4-BE49-F238E27FC236}">
                <a16:creationId xmlns:a16="http://schemas.microsoft.com/office/drawing/2014/main" id="{75904377-1027-A749-AC8C-9EE593D9D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6691"/>
            <a:ext cx="8276614" cy="20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2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Cartoon of student using CART live captioning while instructor lectures in front of blackboard">
            <a:extLst>
              <a:ext uri="{FF2B5EF4-FFF2-40B4-BE49-F238E27FC236}">
                <a16:creationId xmlns:a16="http://schemas.microsoft.com/office/drawing/2014/main" id="{28C5E33B-5CA5-B34E-9C3E-8FC36AC7CB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3834"/>
            <a:ext cx="5181600" cy="3454400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0EED6-840D-B747-919B-3CA1F255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690687"/>
            <a:ext cx="5181600" cy="440531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en-US" dirty="0"/>
              <a:t>Not an advantage; about </a:t>
            </a:r>
            <a:r>
              <a:rPr lang="en-US" altLang="en-US" u="sng" dirty="0"/>
              <a:t>removing the barrier to equal access</a:t>
            </a:r>
            <a:r>
              <a:rPr lang="en-US" alt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Testing accommodations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Sighted lab assistance, interpreting, CART, captioning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Classroom relocation, accessible furniture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Alternate text formats like audio, Braille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Peer note taking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Assistive technology and software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Accessible transportation and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Attendance and deadline flexibility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0A6CC-2C99-8247-9AEE-AF615077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ACCOMMODATION </a:t>
            </a:r>
            <a:br>
              <a:rPr lang="en-US" dirty="0"/>
            </a:br>
            <a:r>
              <a:rPr lang="en-US" dirty="0"/>
              <a:t>(IN BRIEF)</a:t>
            </a:r>
          </a:p>
        </p:txBody>
      </p:sp>
    </p:spTree>
    <p:extLst>
      <p:ext uri="{BB962C8B-B14F-4D97-AF65-F5344CB8AC3E}">
        <p14:creationId xmlns:p14="http://schemas.microsoft.com/office/powerpoint/2010/main" val="314675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A4AF-C021-490B-9FA4-0770595E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452" y="311022"/>
            <a:ext cx="3932237" cy="1600200"/>
          </a:xfrm>
        </p:spPr>
        <p:txBody>
          <a:bodyPr>
            <a:normAutofit/>
          </a:bodyPr>
          <a:lstStyle/>
          <a:p>
            <a:r>
              <a:rPr lang="en-US" sz="3600" dirty="0"/>
              <a:t>Accommodation Process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44258-A767-40F0-8A40-AA35EE5B5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08800" y="1908109"/>
            <a:ext cx="4821382" cy="45573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1800" dirty="0"/>
              <a:t>Must begin with disclosure of disability and request for accommodations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Interactive Process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Letter of Accommodation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Implementation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If there are issues or concerns with implementation, we may have to re-enter the interactive process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If it is determined that accommodations must be amended or changed, a new letter of accommodation is created and new accommodations are implemented</a:t>
            </a:r>
          </a:p>
          <a:p>
            <a:pPr marL="1200150" lvl="2" indent="-285750">
              <a:buFontTx/>
              <a:buChar char="-"/>
            </a:pPr>
            <a:r>
              <a:rPr lang="en-US" sz="1400" dirty="0"/>
              <a:t>Ex) If student or instructor finds that accommodation is unreasonable or impossible to implement, DRC will work collaboratively to find alternative and/or revamp letter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564DFB-BE9D-468B-9C45-6D5F10DC31BF}"/>
              </a:ext>
            </a:extLst>
          </p:cNvPr>
          <p:cNvGrpSpPr/>
          <p:nvPr/>
        </p:nvGrpSpPr>
        <p:grpSpPr>
          <a:xfrm>
            <a:off x="380743" y="307911"/>
            <a:ext cx="5715257" cy="6078894"/>
            <a:chOff x="3184335" y="635072"/>
            <a:chExt cx="5823329" cy="6222929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B7020BFF-979E-4A23-A3C7-839F1257532B}"/>
                </a:ext>
              </a:extLst>
            </p:cNvPr>
            <p:cNvGraphicFramePr/>
            <p:nvPr/>
          </p:nvGraphicFramePr>
          <p:xfrm>
            <a:off x="3184335" y="1919198"/>
            <a:ext cx="5823329" cy="49388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Shape 6">
              <a:extLst>
                <a:ext uri="{FF2B5EF4-FFF2-40B4-BE49-F238E27FC236}">
                  <a16:creationId xmlns:a16="http://schemas.microsoft.com/office/drawing/2014/main" id="{F6189C8A-BE6D-443D-89D1-56B1901A2241}"/>
                </a:ext>
              </a:extLst>
            </p:cNvPr>
            <p:cNvSpPr/>
            <p:nvPr/>
          </p:nvSpPr>
          <p:spPr>
            <a:xfrm rot="2162921">
              <a:off x="5353934" y="635072"/>
              <a:ext cx="2103742" cy="197613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B305EF-E0F3-4DD4-B762-B92D2B474BCC}"/>
                </a:ext>
              </a:extLst>
            </p:cNvPr>
            <p:cNvSpPr/>
            <p:nvPr/>
          </p:nvSpPr>
          <p:spPr>
            <a:xfrm>
              <a:off x="6095999" y="1240586"/>
              <a:ext cx="2646785" cy="7651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Disclosure + Request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54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9E909C-0F9B-4A60-A2E6-79DE26A9EAC9}"/>
              </a:ext>
            </a:extLst>
          </p:cNvPr>
          <p:cNvSpPr/>
          <p:nvPr/>
        </p:nvSpPr>
        <p:spPr>
          <a:xfrm>
            <a:off x="4245429" y="0"/>
            <a:ext cx="7946571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2AFC33AC-FC05-4710-8D21-96F156629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646025"/>
              </p:ext>
            </p:extLst>
          </p:nvPr>
        </p:nvGraphicFramePr>
        <p:xfrm>
          <a:off x="4933228" y="387700"/>
          <a:ext cx="6861608" cy="592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D5A8A0B-6D1B-4F38-805E-775898C3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70" y="516960"/>
            <a:ext cx="3619845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FIVE QUICK UD/UDL TIPS FOR STUDENT AFFAIRS</a:t>
            </a:r>
          </a:p>
        </p:txBody>
      </p:sp>
    </p:spTree>
    <p:extLst>
      <p:ext uri="{BB962C8B-B14F-4D97-AF65-F5344CB8AC3E}">
        <p14:creationId xmlns:p14="http://schemas.microsoft.com/office/powerpoint/2010/main" val="83799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2500-CA0D-D447-8455-F212BA0C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92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Coalition for Autistic and ND Students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(CANS)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6FE5-3FED-1F4A-987B-FC2CDE36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and for autistic and ND students in the Chicago area.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college, undergraduate, and graduate students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Columbia College, DePaul University, Roosevelt University, UIC,      and others!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 co-mentoring/peer network framework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Monthly meetings with discussion and activities, 			                 special events each semester!</a:t>
            </a:r>
          </a:p>
        </p:txBody>
      </p:sp>
    </p:spTree>
    <p:extLst>
      <p:ext uri="{BB962C8B-B14F-4D97-AF65-F5344CB8AC3E}">
        <p14:creationId xmlns:p14="http://schemas.microsoft.com/office/powerpoint/2010/main" val="232439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2500-CA0D-D447-8455-F212BA0C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6FE5-3FED-1F4A-987B-FC2CDE369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disabled students/staff/faculty deal with academic ableism. It is built into higher education.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we reimagine more inclusive education/knowledge production, we must also support the students/staff/faculty who are already here.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ND students begins and ends with listening to that student and to ND communities.</a:t>
            </a:r>
          </a:p>
        </p:txBody>
      </p:sp>
    </p:spTree>
    <p:extLst>
      <p:ext uri="{BB962C8B-B14F-4D97-AF65-F5344CB8AC3E}">
        <p14:creationId xmlns:p14="http://schemas.microsoft.com/office/powerpoint/2010/main" val="276962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2500-CA0D-D447-8455-F212BA0C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42784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2500-CA0D-D447-8455-F212BA0C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6FE5-3FED-1F4A-987B-FC2CDE369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Feel free to contact us with additional questions and/or request more information/conversation/resources.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hrotti2@uic.edu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Email: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shami3@uic.edu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helenrottier</a:t>
            </a:r>
            <a:endParaRPr lang="en-US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7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B2EA-4FB6-4F39-BAE6-DB70FB0F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17A70-2393-4987-BF35-78DA8C24F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(academic) ableism?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Introduction to Neurodiversity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can faculty/staff support students?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DRC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6295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D1FD-7BF8-7345-8DB3-676D7B5D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is ableism?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37D212-9E17-463A-804F-B50F375EF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32" y="1690688"/>
            <a:ext cx="4786335" cy="47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4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D1FD-7BF8-7345-8DB3-676D7B5D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is ableism?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64445-4B72-424A-8C30-92A601CD0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systemic oppression of people with disabilities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akin to racism, sexism, other oppression of people based on identities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occurs individually, in/against groups and communities, and in structures, systems, and institutions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includes microaggressions, attitudes and biases, access barriers, inequity</a:t>
            </a:r>
          </a:p>
        </p:txBody>
      </p:sp>
    </p:spTree>
    <p:extLst>
      <p:ext uri="{BB962C8B-B14F-4D97-AF65-F5344CB8AC3E}">
        <p14:creationId xmlns:p14="http://schemas.microsoft.com/office/powerpoint/2010/main" val="338867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53B25-C910-974D-8F00-6D087806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is academic ableism?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90BC3-2C78-CC43-A49A-819FAA670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systemic oppression and exclusion of disabled students, faculty, scholars from academic spaces</a:t>
            </a:r>
          </a:p>
        </p:txBody>
      </p:sp>
    </p:spTree>
    <p:extLst>
      <p:ext uri="{BB962C8B-B14F-4D97-AF65-F5344CB8AC3E}">
        <p14:creationId xmlns:p14="http://schemas.microsoft.com/office/powerpoint/2010/main" val="118039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53B25-C910-974D-8F00-6D087806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is academic ableism?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90BC3-2C78-CC43-A49A-819FAA670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“steep steps”- academia is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inherently and iconically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ableist/exclusionary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artoon of student with a backpack scaling a huge stack of books that look like staircase. Text reads &quot;Higher Education: A quest for Excellence&quot;">
            <a:extLst>
              <a:ext uri="{FF2B5EF4-FFF2-40B4-BE49-F238E27FC236}">
                <a16:creationId xmlns:a16="http://schemas.microsoft.com/office/drawing/2014/main" id="{35509374-D2A9-405C-8900-939FB6895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844" y="3186779"/>
            <a:ext cx="5967334" cy="34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6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75BC-9B75-C74F-8BBA-D16DDE6C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So what do we (as students/faculty/ administrators)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01E2-9147-9241-9908-949F5F512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Reimagine sites of knowing, thinking, and being (and valuing knowing, thinking and being) that allow for disabled scholarship.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This is the long-term, eventual goal!</a:t>
            </a:r>
          </a:p>
          <a:p>
            <a:pPr marL="457200" lvl="1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Use accommodations, disability services, and supports to open windows/doors into academia.</a:t>
            </a:r>
          </a:p>
          <a:p>
            <a:pPr marL="457200" lvl="1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This is what we are focusing on.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4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2500-CA0D-D447-8455-F212BA0C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Introduction to Neurodiversity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6FE5-3FED-1F4A-987B-FC2CDE369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Neurodiversity is the understanding that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different ways of thinking are expected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a diverse human population.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Neurodiversity is built upon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 model of disability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disability rights movement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Neurodiversity is 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02133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2500-CA0D-D447-8455-F212BA0C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Supporting ND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6FE5-3FED-1F4A-987B-FC2CDE369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Recognize that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every ND student is a whole student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strengths, challenges, interests, and needs.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Connect ND students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one another and with other disabled students and faculty.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Default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 expectations, high support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(and adjust with individual students).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ND students, listen to ND professionals, listen to ND people overall.</a:t>
            </a:r>
          </a:p>
        </p:txBody>
      </p:sp>
    </p:spTree>
    <p:extLst>
      <p:ext uri="{BB962C8B-B14F-4D97-AF65-F5344CB8AC3E}">
        <p14:creationId xmlns:p14="http://schemas.microsoft.com/office/powerpoint/2010/main" val="27735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24487</TotalTime>
  <Words>956</Words>
  <Application>Microsoft Office PowerPoint</Application>
  <PresentationFormat>Widescreen</PresentationFormat>
  <Paragraphs>115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Theinhardt</vt:lpstr>
      <vt:lpstr>Theinhardt Black</vt:lpstr>
      <vt:lpstr>Office Theme</vt:lpstr>
      <vt:lpstr>1_Office Theme</vt:lpstr>
      <vt:lpstr>2_Office Theme</vt:lpstr>
      <vt:lpstr>Supporting Neurodivergent Students</vt:lpstr>
      <vt:lpstr>Agenda</vt:lpstr>
      <vt:lpstr>What is ableism?</vt:lpstr>
      <vt:lpstr>What is ableism?</vt:lpstr>
      <vt:lpstr>What is academic ableism?  </vt:lpstr>
      <vt:lpstr>What is academic ableism?  </vt:lpstr>
      <vt:lpstr>So what do we (as students/faculty/ administrators) do?</vt:lpstr>
      <vt:lpstr>Introduction to Neurodiversity</vt:lpstr>
      <vt:lpstr>Supporting ND Students</vt:lpstr>
      <vt:lpstr>PowerPoint Presentation</vt:lpstr>
      <vt:lpstr>REASONABLE ACCOMMODATION  (IN BRIEF)</vt:lpstr>
      <vt:lpstr>Accommodation Process Overview</vt:lpstr>
      <vt:lpstr>FIVE QUICK UD/UDL TIPS FOR STUDENT AFFAIRS</vt:lpstr>
      <vt:lpstr>Coalition for Autistic and ND Students (CANS)</vt:lpstr>
      <vt:lpstr>Key Points</vt:lpstr>
      <vt:lpstr>Questions?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Rottier, Helen L</dc:creator>
  <cp:lastModifiedBy>Hamilton, Sophia Irini</cp:lastModifiedBy>
  <cp:revision>18</cp:revision>
  <dcterms:created xsi:type="dcterms:W3CDTF">2019-07-02T16:21:19Z</dcterms:created>
  <dcterms:modified xsi:type="dcterms:W3CDTF">2020-10-07T16:45:36Z</dcterms:modified>
</cp:coreProperties>
</file>