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6" r:id="rId3"/>
    <p:sldMasterId id="2147483709" r:id="rId4"/>
    <p:sldMasterId id="2147483721" r:id="rId5"/>
    <p:sldMasterId id="2147483732" r:id="rId6"/>
    <p:sldMasterId id="2147483742" r:id="rId7"/>
    <p:sldMasterId id="2147483754" r:id="rId8"/>
  </p:sldMasterIdLst>
  <p:notesMasterIdLst>
    <p:notesMasterId r:id="rId40"/>
  </p:notesMasterIdLst>
  <p:handoutMasterIdLst>
    <p:handoutMasterId r:id="rId41"/>
  </p:handoutMasterIdLst>
  <p:sldIdLst>
    <p:sldId id="331" r:id="rId9"/>
    <p:sldId id="257" r:id="rId10"/>
    <p:sldId id="317" r:id="rId11"/>
    <p:sldId id="323" r:id="rId12"/>
    <p:sldId id="262" r:id="rId13"/>
    <p:sldId id="294" r:id="rId14"/>
    <p:sldId id="321" r:id="rId15"/>
    <p:sldId id="324" r:id="rId16"/>
    <p:sldId id="311" r:id="rId17"/>
    <p:sldId id="300" r:id="rId18"/>
    <p:sldId id="275" r:id="rId19"/>
    <p:sldId id="310" r:id="rId20"/>
    <p:sldId id="306" r:id="rId21"/>
    <p:sldId id="283" r:id="rId22"/>
    <p:sldId id="295" r:id="rId23"/>
    <p:sldId id="333" r:id="rId24"/>
    <p:sldId id="265" r:id="rId25"/>
    <p:sldId id="266" r:id="rId26"/>
    <p:sldId id="334" r:id="rId27"/>
    <p:sldId id="335" r:id="rId28"/>
    <p:sldId id="336" r:id="rId29"/>
    <p:sldId id="337" r:id="rId30"/>
    <p:sldId id="338" r:id="rId31"/>
    <p:sldId id="256" r:id="rId32"/>
    <p:sldId id="325" r:id="rId33"/>
    <p:sldId id="258" r:id="rId34"/>
    <p:sldId id="259" r:id="rId35"/>
    <p:sldId id="260" r:id="rId36"/>
    <p:sldId id="261" r:id="rId37"/>
    <p:sldId id="326" r:id="rId38"/>
    <p:sldId id="263" r:id="rId39"/>
  </p:sldIdLst>
  <p:sldSz cx="9144000" cy="5715000" type="screen16x1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 uri="{2D200454-40CA-4A62-9FC3-DE9A4176ACB9}">
      <p15:notesGuideLst xmlns:p15="http://schemas.microsoft.com/office/powerpoint/2012/main">
        <p15:guide id="1" orient="horz" pos="2909" userDrawn="1">
          <p15:clr>
            <a:srgbClr val="A4A3A4"/>
          </p15:clr>
        </p15:guide>
        <p15:guide id="2" pos="218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gunas, Mayra S." initials="LMS" lastIdx="1" clrIdx="0">
    <p:extLst>
      <p:ext uri="{19B8F6BF-5375-455C-9EA6-DF929625EA0E}">
        <p15:presenceInfo xmlns:p15="http://schemas.microsoft.com/office/powerpoint/2012/main" userId="S::mlaguna2@uic.edu::becf8260-740e-4a9a-8566-2c73f814d84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3340"/>
    <a:srgbClr val="1D9B8F"/>
    <a:srgbClr val="FFAC00"/>
    <a:srgbClr val="F9B8BC"/>
    <a:srgbClr val="FFE2A6"/>
    <a:srgbClr val="66E2D6"/>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771" autoAdjust="0"/>
    <p:restoredTop sz="81107" autoAdjust="0"/>
  </p:normalViewPr>
  <p:slideViewPr>
    <p:cSldViewPr>
      <p:cViewPr>
        <p:scale>
          <a:sx n="50" d="100"/>
          <a:sy n="50" d="100"/>
        </p:scale>
        <p:origin x="1540" y="304"/>
      </p:cViewPr>
      <p:guideLst>
        <p:guide orient="horz" pos="1800"/>
        <p:guide pos="2880"/>
      </p:guideLst>
    </p:cSldViewPr>
  </p:slideViewPr>
  <p:outlineViewPr>
    <p:cViewPr>
      <p:scale>
        <a:sx n="33" d="100"/>
        <a:sy n="33" d="100"/>
      </p:scale>
      <p:origin x="0" y="-3572"/>
    </p:cViewPr>
  </p:outlineViewPr>
  <p:notesTextViewPr>
    <p:cViewPr>
      <p:scale>
        <a:sx n="1" d="1"/>
        <a:sy n="1" d="1"/>
      </p:scale>
      <p:origin x="0" y="0"/>
    </p:cViewPr>
  </p:notesTextViewPr>
  <p:sorterViewPr>
    <p:cViewPr>
      <p:scale>
        <a:sx n="66" d="100"/>
        <a:sy n="66" d="100"/>
      </p:scale>
      <p:origin x="0" y="0"/>
    </p:cViewPr>
  </p:sorterViewPr>
  <p:notesViewPr>
    <p:cSldViewPr>
      <p:cViewPr>
        <p:scale>
          <a:sx n="92" d="100"/>
          <a:sy n="92" d="100"/>
        </p:scale>
        <p:origin x="-3678" y="-72"/>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commentAuthors" Target="commentAuthor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presProps" Target="pres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87" tIns="46244" rIns="92487" bIns="46244" rtlCol="0"/>
          <a:lstStyle>
            <a:lvl1pPr algn="l">
              <a:defRPr sz="1200"/>
            </a:lvl1pPr>
          </a:lstStyle>
          <a:p>
            <a:endParaRPr lang="en-US"/>
          </a:p>
        </p:txBody>
      </p:sp>
      <p:sp>
        <p:nvSpPr>
          <p:cNvPr id="3" name="Date Placeholder 2"/>
          <p:cNvSpPr>
            <a:spLocks noGrp="1"/>
          </p:cNvSpPr>
          <p:nvPr>
            <p:ph type="dt" sz="quarter" idx="1"/>
          </p:nvPr>
        </p:nvSpPr>
        <p:spPr>
          <a:xfrm>
            <a:off x="3936768" y="0"/>
            <a:ext cx="3011699" cy="461804"/>
          </a:xfrm>
          <a:prstGeom prst="rect">
            <a:avLst/>
          </a:prstGeom>
        </p:spPr>
        <p:txBody>
          <a:bodyPr vert="horz" lIns="92487" tIns="46244" rIns="92487" bIns="46244" rtlCol="0"/>
          <a:lstStyle>
            <a:lvl1pPr algn="r">
              <a:defRPr sz="1200"/>
            </a:lvl1pPr>
          </a:lstStyle>
          <a:p>
            <a:fld id="{76F6BDAC-4065-4FED-AD4E-F84459D6C837}" type="datetimeFigureOut">
              <a:rPr lang="en-US" smtClean="0"/>
              <a:t>11/11/2020</a:t>
            </a:fld>
            <a:endParaRPr lang="en-US"/>
          </a:p>
        </p:txBody>
      </p:sp>
      <p:sp>
        <p:nvSpPr>
          <p:cNvPr id="4" name="Footer Placeholder 3"/>
          <p:cNvSpPr>
            <a:spLocks noGrp="1"/>
          </p:cNvSpPr>
          <p:nvPr>
            <p:ph type="ftr" sz="quarter" idx="2"/>
          </p:nvPr>
        </p:nvSpPr>
        <p:spPr>
          <a:xfrm>
            <a:off x="0" y="8772669"/>
            <a:ext cx="3011699" cy="461804"/>
          </a:xfrm>
          <a:prstGeom prst="rect">
            <a:avLst/>
          </a:prstGeom>
        </p:spPr>
        <p:txBody>
          <a:bodyPr vert="horz" lIns="92487" tIns="46244" rIns="92487" bIns="46244" rtlCol="0" anchor="b"/>
          <a:lstStyle>
            <a:lvl1pPr algn="l">
              <a:defRPr sz="1200"/>
            </a:lvl1pPr>
          </a:lstStyle>
          <a:p>
            <a:endParaRPr lang="en-US"/>
          </a:p>
        </p:txBody>
      </p:sp>
      <p:sp>
        <p:nvSpPr>
          <p:cNvPr id="5" name="Slide Number Placeholder 4"/>
          <p:cNvSpPr>
            <a:spLocks noGrp="1"/>
          </p:cNvSpPr>
          <p:nvPr>
            <p:ph type="sldNum" sz="quarter" idx="3"/>
          </p:nvPr>
        </p:nvSpPr>
        <p:spPr>
          <a:xfrm>
            <a:off x="3936768" y="8772669"/>
            <a:ext cx="3011699" cy="461804"/>
          </a:xfrm>
          <a:prstGeom prst="rect">
            <a:avLst/>
          </a:prstGeom>
        </p:spPr>
        <p:txBody>
          <a:bodyPr vert="horz" lIns="92487" tIns="46244" rIns="92487" bIns="46244" rtlCol="0" anchor="b"/>
          <a:lstStyle>
            <a:lvl1pPr algn="r">
              <a:defRPr sz="1200"/>
            </a:lvl1pPr>
          </a:lstStyle>
          <a:p>
            <a:fld id="{A365848F-9DE7-4016-A5D3-C11799D0FF73}" type="slidenum">
              <a:rPr lang="en-US" smtClean="0"/>
              <a:t>‹#›</a:t>
            </a:fld>
            <a:endParaRPr lang="en-US"/>
          </a:p>
        </p:txBody>
      </p:sp>
    </p:spTree>
    <p:extLst>
      <p:ext uri="{BB962C8B-B14F-4D97-AF65-F5344CB8AC3E}">
        <p14:creationId xmlns:p14="http://schemas.microsoft.com/office/powerpoint/2010/main" val="3829309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87" tIns="46244" rIns="92487" bIns="46244" rtlCol="0"/>
          <a:lstStyle>
            <a:lvl1pPr algn="l">
              <a:defRPr sz="1200"/>
            </a:lvl1pPr>
          </a:lstStyle>
          <a:p>
            <a:endParaRPr lang="en-US"/>
          </a:p>
        </p:txBody>
      </p:sp>
      <p:sp>
        <p:nvSpPr>
          <p:cNvPr id="3" name="Date Placeholder 2"/>
          <p:cNvSpPr>
            <a:spLocks noGrp="1"/>
          </p:cNvSpPr>
          <p:nvPr>
            <p:ph type="dt" idx="1"/>
          </p:nvPr>
        </p:nvSpPr>
        <p:spPr>
          <a:xfrm>
            <a:off x="3936768" y="0"/>
            <a:ext cx="3011699" cy="461804"/>
          </a:xfrm>
          <a:prstGeom prst="rect">
            <a:avLst/>
          </a:prstGeom>
        </p:spPr>
        <p:txBody>
          <a:bodyPr vert="horz" lIns="92487" tIns="46244" rIns="92487" bIns="46244" rtlCol="0"/>
          <a:lstStyle>
            <a:lvl1pPr algn="r">
              <a:defRPr sz="1200"/>
            </a:lvl1pPr>
          </a:lstStyle>
          <a:p>
            <a:fld id="{2F2B12C3-0B57-4CB1-A07A-B6CBF027346E}" type="datetimeFigureOut">
              <a:rPr lang="en-US" smtClean="0"/>
              <a:t>11/11/2020</a:t>
            </a:fld>
            <a:endParaRPr lang="en-US"/>
          </a:p>
        </p:txBody>
      </p:sp>
      <p:sp>
        <p:nvSpPr>
          <p:cNvPr id="4" name="Slide Image Placeholder 3"/>
          <p:cNvSpPr>
            <a:spLocks noGrp="1" noRot="1" noChangeAspect="1"/>
          </p:cNvSpPr>
          <p:nvPr>
            <p:ph type="sldImg" idx="2"/>
          </p:nvPr>
        </p:nvSpPr>
        <p:spPr>
          <a:xfrm>
            <a:off x="704850" y="692150"/>
            <a:ext cx="5540375" cy="3463925"/>
          </a:xfrm>
          <a:prstGeom prst="rect">
            <a:avLst/>
          </a:prstGeom>
          <a:noFill/>
          <a:ln w="12700">
            <a:solidFill>
              <a:prstClr val="black"/>
            </a:solidFill>
          </a:ln>
        </p:spPr>
        <p:txBody>
          <a:bodyPr vert="horz" lIns="92487" tIns="46244" rIns="92487" bIns="46244" rtlCol="0" anchor="ctr"/>
          <a:lstStyle/>
          <a:p>
            <a:endParaRPr lang="en-US"/>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87" tIns="46244" rIns="92487" bIns="4624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1804"/>
          </a:xfrm>
          <a:prstGeom prst="rect">
            <a:avLst/>
          </a:prstGeom>
        </p:spPr>
        <p:txBody>
          <a:bodyPr vert="horz" lIns="92487" tIns="46244" rIns="92487" bIns="46244"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1804"/>
          </a:xfrm>
          <a:prstGeom prst="rect">
            <a:avLst/>
          </a:prstGeom>
        </p:spPr>
        <p:txBody>
          <a:bodyPr vert="horz" lIns="92487" tIns="46244" rIns="92487" bIns="46244" rtlCol="0" anchor="b"/>
          <a:lstStyle>
            <a:lvl1pPr algn="r">
              <a:defRPr sz="1200"/>
            </a:lvl1pPr>
          </a:lstStyle>
          <a:p>
            <a:fld id="{196BEF5E-781C-4150-B459-7FDD889B8F4F}" type="slidenum">
              <a:rPr lang="en-US" smtClean="0"/>
              <a:t>‹#›</a:t>
            </a:fld>
            <a:endParaRPr lang="en-US"/>
          </a:p>
        </p:txBody>
      </p:sp>
    </p:spTree>
    <p:extLst>
      <p:ext uri="{BB962C8B-B14F-4D97-AF65-F5344CB8AC3E}">
        <p14:creationId xmlns:p14="http://schemas.microsoft.com/office/powerpoint/2010/main" val="31363310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 name="Google Shape;58;p1: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6BEF5E-781C-4150-B459-7FDD889B8F4F}" type="slidenum">
              <a:rPr lang="en-US" smtClean="0"/>
              <a:t>10</a:t>
            </a:fld>
            <a:endParaRPr lang="en-US"/>
          </a:p>
        </p:txBody>
      </p:sp>
    </p:spTree>
    <p:extLst>
      <p:ext uri="{BB962C8B-B14F-4D97-AF65-F5344CB8AC3E}">
        <p14:creationId xmlns:p14="http://schemas.microsoft.com/office/powerpoint/2010/main" val="20432943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7633">
              <a:defRPr/>
            </a:pPr>
            <a:endParaRPr lang="en-US" b="1" dirty="0"/>
          </a:p>
        </p:txBody>
      </p:sp>
      <p:sp>
        <p:nvSpPr>
          <p:cNvPr id="4" name="Slide Number Placeholder 3"/>
          <p:cNvSpPr>
            <a:spLocks noGrp="1"/>
          </p:cNvSpPr>
          <p:nvPr>
            <p:ph type="sldNum" sz="quarter" idx="10"/>
          </p:nvPr>
        </p:nvSpPr>
        <p:spPr/>
        <p:txBody>
          <a:bodyPr/>
          <a:lstStyle/>
          <a:p>
            <a:fld id="{196BEF5E-781C-4150-B459-7FDD889B8F4F}" type="slidenum">
              <a:rPr lang="en-US" smtClean="0"/>
              <a:t>11</a:t>
            </a:fld>
            <a:endParaRPr lang="en-US"/>
          </a:p>
        </p:txBody>
      </p:sp>
    </p:spTree>
    <p:extLst>
      <p:ext uri="{BB962C8B-B14F-4D97-AF65-F5344CB8AC3E}">
        <p14:creationId xmlns:p14="http://schemas.microsoft.com/office/powerpoint/2010/main" val="3462208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6BEF5E-781C-4150-B459-7FDD889B8F4F}" type="slidenum">
              <a:rPr lang="en-US" smtClean="0"/>
              <a:t>12</a:t>
            </a:fld>
            <a:endParaRPr lang="en-US"/>
          </a:p>
        </p:txBody>
      </p:sp>
    </p:spTree>
    <p:extLst>
      <p:ext uri="{BB962C8B-B14F-4D97-AF65-F5344CB8AC3E}">
        <p14:creationId xmlns:p14="http://schemas.microsoft.com/office/powerpoint/2010/main" val="37919359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6BEF5E-781C-4150-B459-7FDD889B8F4F}" type="slidenum">
              <a:rPr lang="en-US" smtClean="0"/>
              <a:t>13</a:t>
            </a:fld>
            <a:endParaRPr lang="en-US"/>
          </a:p>
        </p:txBody>
      </p:sp>
    </p:spTree>
    <p:extLst>
      <p:ext uri="{BB962C8B-B14F-4D97-AF65-F5344CB8AC3E}">
        <p14:creationId xmlns:p14="http://schemas.microsoft.com/office/powerpoint/2010/main" val="15085222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6BEF5E-781C-4150-B459-7FDD889B8F4F}" type="slidenum">
              <a:rPr lang="en-US" smtClean="0"/>
              <a:t>14</a:t>
            </a:fld>
            <a:endParaRPr lang="en-US"/>
          </a:p>
        </p:txBody>
      </p:sp>
    </p:spTree>
    <p:extLst>
      <p:ext uri="{BB962C8B-B14F-4D97-AF65-F5344CB8AC3E}">
        <p14:creationId xmlns:p14="http://schemas.microsoft.com/office/powerpoint/2010/main" val="28506080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196BEF5E-781C-4150-B459-7FDD889B8F4F}" type="slidenum">
              <a:rPr lang="en-US" smtClean="0"/>
              <a:t>15</a:t>
            </a:fld>
            <a:endParaRPr lang="en-US"/>
          </a:p>
        </p:txBody>
      </p:sp>
    </p:spTree>
    <p:extLst>
      <p:ext uri="{BB962C8B-B14F-4D97-AF65-F5344CB8AC3E}">
        <p14:creationId xmlns:p14="http://schemas.microsoft.com/office/powerpoint/2010/main" val="4335265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9a842f9384_2_4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7" name="Google Shape;197;g9a842f9384_2_43: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 name="Google Shape;75;p4: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8a99119957_0_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 name="Google Shape;90;g8a99119957_0_30: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9b4c88e1b9_1_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g9b4c88e1b9_1_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8" name="Google Shape;168;g9b4c88e1b9_1_6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u="none" baseline="0" dirty="0"/>
          </a:p>
        </p:txBody>
      </p:sp>
      <p:sp>
        <p:nvSpPr>
          <p:cNvPr id="4" name="Slide Number Placeholder 3"/>
          <p:cNvSpPr>
            <a:spLocks noGrp="1"/>
          </p:cNvSpPr>
          <p:nvPr>
            <p:ph type="sldNum" sz="quarter" idx="10"/>
          </p:nvPr>
        </p:nvSpPr>
        <p:spPr/>
        <p:txBody>
          <a:bodyPr/>
          <a:lstStyle/>
          <a:p>
            <a:fld id="{196BEF5E-781C-4150-B459-7FDD889B8F4F}" type="slidenum">
              <a:rPr lang="en-US" smtClean="0"/>
              <a:t>2</a:t>
            </a:fld>
            <a:endParaRPr lang="en-US"/>
          </a:p>
        </p:txBody>
      </p:sp>
    </p:spTree>
    <p:extLst>
      <p:ext uri="{BB962C8B-B14F-4D97-AF65-F5344CB8AC3E}">
        <p14:creationId xmlns:p14="http://schemas.microsoft.com/office/powerpoint/2010/main" val="2773597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9b4c88e1b9_1_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1" name="Google Shape;161;g9b4c88e1b9_1_59: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9b4c88e1b9_1_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 name="Google Shape;174;g9b4c88e1b9_1_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5" name="Google Shape;175;g9b4c88e1b9_1_7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9b4c88e1b9_1_7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1" name="Google Shape;181;g9b4c88e1b9_1_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9b4c88e1b9_1_36: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9b4c88e1b9_1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8222d720c4_0_699: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8222d720c4_0_6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a16111144a_1_12: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a16111144a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a16111144a_1_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a16111144a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8222d720c4_0_71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8222d720c4_0_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8222d720c4_0_72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8222d720c4_0_7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6BEF5E-781C-4150-B459-7FDD889B8F4F}" type="slidenum">
              <a:rPr lang="en-US" smtClean="0"/>
              <a:t>3</a:t>
            </a:fld>
            <a:endParaRPr lang="en-US"/>
          </a:p>
        </p:txBody>
      </p:sp>
    </p:spTree>
    <p:extLst>
      <p:ext uri="{BB962C8B-B14F-4D97-AF65-F5344CB8AC3E}">
        <p14:creationId xmlns:p14="http://schemas.microsoft.com/office/powerpoint/2010/main" val="5237828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8222d720c4_0_733: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8222d720c4_0_7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ID: An open room with white cinderblock walls and framed artwork. There are lamps, couches, a beanbag chair, and a long table covered with a checked tablecloth. On the wall is a painted mural that says "you are not alone" and is covered with fairy lights.</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8222d720c4_0_741: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8222d720c4_0_7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6BEF5E-781C-4150-B459-7FDD889B8F4F}" type="slidenum">
              <a:rPr lang="en-US" smtClean="0"/>
              <a:t>4</a:t>
            </a:fld>
            <a:endParaRPr lang="en-US"/>
          </a:p>
        </p:txBody>
      </p:sp>
    </p:spTree>
    <p:extLst>
      <p:ext uri="{BB962C8B-B14F-4D97-AF65-F5344CB8AC3E}">
        <p14:creationId xmlns:p14="http://schemas.microsoft.com/office/powerpoint/2010/main" val="1582663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6BEF5E-781C-4150-B459-7FDD889B8F4F}" type="slidenum">
              <a:rPr lang="en-US" smtClean="0"/>
              <a:t>5</a:t>
            </a:fld>
            <a:endParaRPr lang="en-US"/>
          </a:p>
        </p:txBody>
      </p:sp>
    </p:spTree>
    <p:extLst>
      <p:ext uri="{BB962C8B-B14F-4D97-AF65-F5344CB8AC3E}">
        <p14:creationId xmlns:p14="http://schemas.microsoft.com/office/powerpoint/2010/main" val="520988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6BEF5E-781C-4150-B459-7FDD889B8F4F}" type="slidenum">
              <a:rPr lang="en-US" smtClean="0"/>
              <a:t>6</a:t>
            </a:fld>
            <a:endParaRPr lang="en-US"/>
          </a:p>
        </p:txBody>
      </p:sp>
    </p:spTree>
    <p:extLst>
      <p:ext uri="{BB962C8B-B14F-4D97-AF65-F5344CB8AC3E}">
        <p14:creationId xmlns:p14="http://schemas.microsoft.com/office/powerpoint/2010/main" val="19375999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6BEF5E-781C-4150-B459-7FDD889B8F4F}" type="slidenum">
              <a:rPr lang="en-US" smtClean="0"/>
              <a:t>7</a:t>
            </a:fld>
            <a:endParaRPr lang="en-US"/>
          </a:p>
        </p:txBody>
      </p:sp>
    </p:spTree>
    <p:extLst>
      <p:ext uri="{BB962C8B-B14F-4D97-AF65-F5344CB8AC3E}">
        <p14:creationId xmlns:p14="http://schemas.microsoft.com/office/powerpoint/2010/main" val="32463882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77721" y="4239510"/>
            <a:ext cx="6119088" cy="4303860"/>
          </a:xfrm>
        </p:spPr>
        <p:txBody>
          <a:bodyPr/>
          <a:lstStyle/>
          <a:p>
            <a:endParaRPr lang="en-US" dirty="0"/>
          </a:p>
        </p:txBody>
      </p:sp>
      <p:sp>
        <p:nvSpPr>
          <p:cNvPr id="4" name="Slide Number Placeholder 3"/>
          <p:cNvSpPr>
            <a:spLocks noGrp="1"/>
          </p:cNvSpPr>
          <p:nvPr>
            <p:ph type="sldNum" sz="quarter" idx="10"/>
          </p:nvPr>
        </p:nvSpPr>
        <p:spPr/>
        <p:txBody>
          <a:bodyPr/>
          <a:lstStyle/>
          <a:p>
            <a:fld id="{196BEF5E-781C-4150-B459-7FDD889B8F4F}" type="slidenum">
              <a:rPr lang="en-US" smtClean="0"/>
              <a:t>8</a:t>
            </a:fld>
            <a:endParaRPr lang="en-US"/>
          </a:p>
        </p:txBody>
      </p:sp>
    </p:spTree>
    <p:extLst>
      <p:ext uri="{BB962C8B-B14F-4D97-AF65-F5344CB8AC3E}">
        <p14:creationId xmlns:p14="http://schemas.microsoft.com/office/powerpoint/2010/main" val="36038417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77721" y="4239510"/>
            <a:ext cx="6119088" cy="4303860"/>
          </a:xfrm>
        </p:spPr>
        <p:txBody>
          <a:bodyPr/>
          <a:lstStyle/>
          <a:p>
            <a:endParaRPr lang="en-US" dirty="0"/>
          </a:p>
        </p:txBody>
      </p:sp>
      <p:sp>
        <p:nvSpPr>
          <p:cNvPr id="4" name="Slide Number Placeholder 3"/>
          <p:cNvSpPr>
            <a:spLocks noGrp="1"/>
          </p:cNvSpPr>
          <p:nvPr>
            <p:ph type="sldNum" sz="quarter" idx="10"/>
          </p:nvPr>
        </p:nvSpPr>
        <p:spPr/>
        <p:txBody>
          <a:bodyPr/>
          <a:lstStyle/>
          <a:p>
            <a:fld id="{196BEF5E-781C-4150-B459-7FDD889B8F4F}" type="slidenum">
              <a:rPr lang="en-US" smtClean="0"/>
              <a:t>9</a:t>
            </a:fld>
            <a:endParaRPr lang="en-US"/>
          </a:p>
        </p:txBody>
      </p:sp>
    </p:spTree>
    <p:extLst>
      <p:ext uri="{BB962C8B-B14F-4D97-AF65-F5344CB8AC3E}">
        <p14:creationId xmlns:p14="http://schemas.microsoft.com/office/powerpoint/2010/main" val="4257918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85"/>
            <a:ext cx="7772400" cy="1225021"/>
          </a:xfrm>
        </p:spPr>
        <p:txBody>
          <a:bodyPr/>
          <a:lstStyle/>
          <a:p>
            <a:r>
              <a:rPr lang="en-US"/>
              <a:t>Click to edit Master title style</a:t>
            </a:r>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75451" indent="0" algn="ctr">
              <a:buNone/>
              <a:defRPr>
                <a:solidFill>
                  <a:schemeClr val="tx1">
                    <a:tint val="75000"/>
                  </a:schemeClr>
                </a:solidFill>
              </a:defRPr>
            </a:lvl2pPr>
            <a:lvl3pPr marL="950903" indent="0" algn="ctr">
              <a:buNone/>
              <a:defRPr>
                <a:solidFill>
                  <a:schemeClr val="tx1">
                    <a:tint val="75000"/>
                  </a:schemeClr>
                </a:solidFill>
              </a:defRPr>
            </a:lvl3pPr>
            <a:lvl4pPr marL="1426354" indent="0" algn="ctr">
              <a:buNone/>
              <a:defRPr>
                <a:solidFill>
                  <a:schemeClr val="tx1">
                    <a:tint val="75000"/>
                  </a:schemeClr>
                </a:solidFill>
              </a:defRPr>
            </a:lvl4pPr>
            <a:lvl5pPr marL="1901806" indent="0" algn="ctr">
              <a:buNone/>
              <a:defRPr>
                <a:solidFill>
                  <a:schemeClr val="tx1">
                    <a:tint val="75000"/>
                  </a:schemeClr>
                </a:solidFill>
              </a:defRPr>
            </a:lvl5pPr>
            <a:lvl6pPr marL="2377257" indent="0" algn="ctr">
              <a:buNone/>
              <a:defRPr>
                <a:solidFill>
                  <a:schemeClr val="tx1">
                    <a:tint val="75000"/>
                  </a:schemeClr>
                </a:solidFill>
              </a:defRPr>
            </a:lvl6pPr>
            <a:lvl7pPr marL="2852709" indent="0" algn="ctr">
              <a:buNone/>
              <a:defRPr>
                <a:solidFill>
                  <a:schemeClr val="tx1">
                    <a:tint val="75000"/>
                  </a:schemeClr>
                </a:solidFill>
              </a:defRPr>
            </a:lvl7pPr>
            <a:lvl8pPr marL="3328160" indent="0" algn="ctr">
              <a:buNone/>
              <a:defRPr>
                <a:solidFill>
                  <a:schemeClr val="tx1">
                    <a:tint val="75000"/>
                  </a:schemeClr>
                </a:solidFill>
              </a:defRPr>
            </a:lvl8pPr>
            <a:lvl9pPr marL="380361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7A84F19-92A5-4C0E-89BD-51549D720BD6}" type="datetimeFigureOut">
              <a:rPr lang="en-US">
                <a:solidFill>
                  <a:prstClr val="black">
                    <a:tint val="75000"/>
                  </a:prstClr>
                </a:solidFill>
              </a:rPr>
              <a:pPr/>
              <a:t>11/11/2020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DA8265-E033-4383-8E59-60670CB71D7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87327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A84F19-92A5-4C0E-89BD-51549D720BD6}" type="datetimeFigureOut">
              <a:rPr lang="en-US">
                <a:solidFill>
                  <a:prstClr val="black">
                    <a:tint val="75000"/>
                  </a:prstClr>
                </a:solidFill>
              </a:rPr>
              <a:pPr/>
              <a:t>11/11/2020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DA8265-E033-4383-8E59-60670CB71D7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55847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94"/>
            <a:ext cx="2057400" cy="487627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8894"/>
            <a:ext cx="6019800" cy="48762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A84F19-92A5-4C0E-89BD-51549D720BD6}" type="datetimeFigureOut">
              <a:rPr lang="en-US">
                <a:solidFill>
                  <a:prstClr val="black">
                    <a:tint val="75000"/>
                  </a:prstClr>
                </a:solidFill>
              </a:rPr>
              <a:pPr/>
              <a:t>11/11/2020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DA8265-E033-4383-8E59-60670CB71D7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82851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70"/>
            <a:ext cx="7772400" cy="1225021"/>
          </a:xfrm>
        </p:spPr>
        <p:txBody>
          <a:bodyPr/>
          <a:lstStyle/>
          <a:p>
            <a:r>
              <a:rPr lang="en-US"/>
              <a:t>Click to edit Master title style</a:t>
            </a:r>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396210" indent="0" algn="ctr">
              <a:buNone/>
              <a:defRPr>
                <a:solidFill>
                  <a:schemeClr val="tx1">
                    <a:tint val="75000"/>
                  </a:schemeClr>
                </a:solidFill>
              </a:defRPr>
            </a:lvl2pPr>
            <a:lvl3pPr marL="792419" indent="0" algn="ctr">
              <a:buNone/>
              <a:defRPr>
                <a:solidFill>
                  <a:schemeClr val="tx1">
                    <a:tint val="75000"/>
                  </a:schemeClr>
                </a:solidFill>
              </a:defRPr>
            </a:lvl3pPr>
            <a:lvl4pPr marL="1188629" indent="0" algn="ctr">
              <a:buNone/>
              <a:defRPr>
                <a:solidFill>
                  <a:schemeClr val="tx1">
                    <a:tint val="75000"/>
                  </a:schemeClr>
                </a:solidFill>
              </a:defRPr>
            </a:lvl4pPr>
            <a:lvl5pPr marL="1584838" indent="0" algn="ctr">
              <a:buNone/>
              <a:defRPr>
                <a:solidFill>
                  <a:schemeClr val="tx1">
                    <a:tint val="75000"/>
                  </a:schemeClr>
                </a:solidFill>
              </a:defRPr>
            </a:lvl5pPr>
            <a:lvl6pPr marL="1981048" indent="0" algn="ctr">
              <a:buNone/>
              <a:defRPr>
                <a:solidFill>
                  <a:schemeClr val="tx1">
                    <a:tint val="75000"/>
                  </a:schemeClr>
                </a:solidFill>
              </a:defRPr>
            </a:lvl6pPr>
            <a:lvl7pPr marL="2377257" indent="0" algn="ctr">
              <a:buNone/>
              <a:defRPr>
                <a:solidFill>
                  <a:schemeClr val="tx1">
                    <a:tint val="75000"/>
                  </a:schemeClr>
                </a:solidFill>
              </a:defRPr>
            </a:lvl7pPr>
            <a:lvl8pPr marL="2773467" indent="0" algn="ctr">
              <a:buNone/>
              <a:defRPr>
                <a:solidFill>
                  <a:schemeClr val="tx1">
                    <a:tint val="75000"/>
                  </a:schemeClr>
                </a:solidFill>
              </a:defRPr>
            </a:lvl8pPr>
            <a:lvl9pPr marL="316967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B02CB13-C876-694D-8860-E49D2844362E}" type="datetimeFigureOut">
              <a:rPr lang="en-US" smtClean="0">
                <a:solidFill>
                  <a:prstClr val="black">
                    <a:tint val="75000"/>
                  </a:prstClr>
                </a:solidFill>
              </a:rPr>
              <a:pPr/>
              <a:t>11/11/2020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CE5F85-FB5A-4E4F-A43B-60FA4DF1EE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02093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02CB13-C876-694D-8860-E49D2844362E}" type="datetimeFigureOut">
              <a:rPr lang="en-US" smtClean="0">
                <a:solidFill>
                  <a:prstClr val="black">
                    <a:tint val="75000"/>
                  </a:prstClr>
                </a:solidFill>
              </a:rPr>
              <a:pPr/>
              <a:t>11/11/2020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CE5F85-FB5A-4E4F-A43B-60FA4DF1EE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05127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33"/>
            <a:ext cx="7772400" cy="1135063"/>
          </a:xfrm>
        </p:spPr>
        <p:txBody>
          <a:bodyPr anchor="t"/>
          <a:lstStyle>
            <a:lvl1pPr algn="l">
              <a:defRPr sz="3500" b="1" cap="all"/>
            </a:lvl1pPr>
          </a:lstStyle>
          <a:p>
            <a:r>
              <a:rPr lang="en-US"/>
              <a:t>Click to edit Master title style</a:t>
            </a:r>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1700">
                <a:solidFill>
                  <a:schemeClr val="tx1">
                    <a:tint val="75000"/>
                  </a:schemeClr>
                </a:solidFill>
              </a:defRPr>
            </a:lvl1pPr>
            <a:lvl2pPr marL="396210" indent="0">
              <a:buNone/>
              <a:defRPr sz="1600">
                <a:solidFill>
                  <a:schemeClr val="tx1">
                    <a:tint val="75000"/>
                  </a:schemeClr>
                </a:solidFill>
              </a:defRPr>
            </a:lvl2pPr>
            <a:lvl3pPr marL="792419" indent="0">
              <a:buNone/>
              <a:defRPr sz="1400">
                <a:solidFill>
                  <a:schemeClr val="tx1">
                    <a:tint val="75000"/>
                  </a:schemeClr>
                </a:solidFill>
              </a:defRPr>
            </a:lvl3pPr>
            <a:lvl4pPr marL="1188629" indent="0">
              <a:buNone/>
              <a:defRPr sz="1200">
                <a:solidFill>
                  <a:schemeClr val="tx1">
                    <a:tint val="75000"/>
                  </a:schemeClr>
                </a:solidFill>
              </a:defRPr>
            </a:lvl4pPr>
            <a:lvl5pPr marL="1584838" indent="0">
              <a:buNone/>
              <a:defRPr sz="1200">
                <a:solidFill>
                  <a:schemeClr val="tx1">
                    <a:tint val="75000"/>
                  </a:schemeClr>
                </a:solidFill>
              </a:defRPr>
            </a:lvl5pPr>
            <a:lvl6pPr marL="1981048" indent="0">
              <a:buNone/>
              <a:defRPr sz="1200">
                <a:solidFill>
                  <a:schemeClr val="tx1">
                    <a:tint val="75000"/>
                  </a:schemeClr>
                </a:solidFill>
              </a:defRPr>
            </a:lvl6pPr>
            <a:lvl7pPr marL="2377257" indent="0">
              <a:buNone/>
              <a:defRPr sz="1200">
                <a:solidFill>
                  <a:schemeClr val="tx1">
                    <a:tint val="75000"/>
                  </a:schemeClr>
                </a:solidFill>
              </a:defRPr>
            </a:lvl7pPr>
            <a:lvl8pPr marL="2773467" indent="0">
              <a:buNone/>
              <a:defRPr sz="1200">
                <a:solidFill>
                  <a:schemeClr val="tx1">
                    <a:tint val="75000"/>
                  </a:schemeClr>
                </a:solidFill>
              </a:defRPr>
            </a:lvl8pPr>
            <a:lvl9pPr marL="3169676"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B02CB13-C876-694D-8860-E49D2844362E}" type="datetimeFigureOut">
              <a:rPr lang="en-US" smtClean="0">
                <a:solidFill>
                  <a:prstClr val="black">
                    <a:tint val="75000"/>
                  </a:prstClr>
                </a:solidFill>
              </a:rPr>
              <a:pPr/>
              <a:t>11/11/2020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CE5F85-FB5A-4E4F-A43B-60FA4DF1EE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73770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33505"/>
            <a:ext cx="4038600" cy="3771636"/>
          </a:xfrm>
        </p:spPr>
        <p:txBody>
          <a:bodyPr/>
          <a:lstStyle>
            <a:lvl1pPr>
              <a:defRPr sz="2400"/>
            </a:lvl1pPr>
            <a:lvl2pPr>
              <a:defRPr sz="2100"/>
            </a:lvl2pPr>
            <a:lvl3pPr>
              <a:defRPr sz="17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33505"/>
            <a:ext cx="4038600" cy="3771636"/>
          </a:xfrm>
        </p:spPr>
        <p:txBody>
          <a:bodyPr/>
          <a:lstStyle>
            <a:lvl1pPr>
              <a:defRPr sz="2400"/>
            </a:lvl1pPr>
            <a:lvl2pPr>
              <a:defRPr sz="2100"/>
            </a:lvl2pPr>
            <a:lvl3pPr>
              <a:defRPr sz="17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B02CB13-C876-694D-8860-E49D2844362E}" type="datetimeFigureOut">
              <a:rPr lang="en-US" smtClean="0">
                <a:solidFill>
                  <a:prstClr val="black">
                    <a:tint val="75000"/>
                  </a:prstClr>
                </a:solidFill>
              </a:rPr>
              <a:pPr/>
              <a:t>11/11/2020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ECE5F85-FB5A-4E4F-A43B-60FA4DF1EE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68745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79261"/>
            <a:ext cx="4040188" cy="533135"/>
          </a:xfrm>
        </p:spPr>
        <p:txBody>
          <a:bodyPr anchor="b"/>
          <a:lstStyle>
            <a:lvl1pPr marL="0" indent="0">
              <a:buNone/>
              <a:defRPr sz="2100" b="1"/>
            </a:lvl1pPr>
            <a:lvl2pPr marL="396210" indent="0">
              <a:buNone/>
              <a:defRPr sz="1700" b="1"/>
            </a:lvl2pPr>
            <a:lvl3pPr marL="792419" indent="0">
              <a:buNone/>
              <a:defRPr sz="1600" b="1"/>
            </a:lvl3pPr>
            <a:lvl4pPr marL="1188629" indent="0">
              <a:buNone/>
              <a:defRPr sz="1400" b="1"/>
            </a:lvl4pPr>
            <a:lvl5pPr marL="1584838" indent="0">
              <a:buNone/>
              <a:defRPr sz="1400" b="1"/>
            </a:lvl5pPr>
            <a:lvl6pPr marL="1981048" indent="0">
              <a:buNone/>
              <a:defRPr sz="1400" b="1"/>
            </a:lvl6pPr>
            <a:lvl7pPr marL="2377257" indent="0">
              <a:buNone/>
              <a:defRPr sz="1400" b="1"/>
            </a:lvl7pPr>
            <a:lvl8pPr marL="2773467" indent="0">
              <a:buNone/>
              <a:defRPr sz="1400" b="1"/>
            </a:lvl8pPr>
            <a:lvl9pPr marL="3169676" indent="0">
              <a:buNone/>
              <a:defRPr sz="1400" b="1"/>
            </a:lvl9pPr>
          </a:lstStyle>
          <a:p>
            <a:pPr lvl="0"/>
            <a:r>
              <a:rPr lang="en-US"/>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100"/>
            </a:lvl1pPr>
            <a:lvl2pPr>
              <a:defRPr sz="17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5" y="1279261"/>
            <a:ext cx="4041775" cy="533135"/>
          </a:xfrm>
        </p:spPr>
        <p:txBody>
          <a:bodyPr anchor="b"/>
          <a:lstStyle>
            <a:lvl1pPr marL="0" indent="0">
              <a:buNone/>
              <a:defRPr sz="2100" b="1"/>
            </a:lvl1pPr>
            <a:lvl2pPr marL="396210" indent="0">
              <a:buNone/>
              <a:defRPr sz="1700" b="1"/>
            </a:lvl2pPr>
            <a:lvl3pPr marL="792419" indent="0">
              <a:buNone/>
              <a:defRPr sz="1600" b="1"/>
            </a:lvl3pPr>
            <a:lvl4pPr marL="1188629" indent="0">
              <a:buNone/>
              <a:defRPr sz="1400" b="1"/>
            </a:lvl4pPr>
            <a:lvl5pPr marL="1584838" indent="0">
              <a:buNone/>
              <a:defRPr sz="1400" b="1"/>
            </a:lvl5pPr>
            <a:lvl6pPr marL="1981048" indent="0">
              <a:buNone/>
              <a:defRPr sz="1400" b="1"/>
            </a:lvl6pPr>
            <a:lvl7pPr marL="2377257" indent="0">
              <a:buNone/>
              <a:defRPr sz="1400" b="1"/>
            </a:lvl7pPr>
            <a:lvl8pPr marL="2773467" indent="0">
              <a:buNone/>
              <a:defRPr sz="1400" b="1"/>
            </a:lvl8pPr>
            <a:lvl9pPr marL="3169676"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5035" y="1812396"/>
            <a:ext cx="4041775" cy="3292740"/>
          </a:xfrm>
        </p:spPr>
        <p:txBody>
          <a:bodyPr/>
          <a:lstStyle>
            <a:lvl1pPr>
              <a:defRPr sz="2100"/>
            </a:lvl1pPr>
            <a:lvl2pPr>
              <a:defRPr sz="17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B02CB13-C876-694D-8860-E49D2844362E}" type="datetimeFigureOut">
              <a:rPr lang="en-US" smtClean="0">
                <a:solidFill>
                  <a:prstClr val="black">
                    <a:tint val="75000"/>
                  </a:prstClr>
                </a:solidFill>
              </a:rPr>
              <a:pPr/>
              <a:t>11/11/2020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ECE5F85-FB5A-4E4F-A43B-60FA4DF1EE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1683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B02CB13-C876-694D-8860-E49D2844362E}" type="datetimeFigureOut">
              <a:rPr lang="en-US" smtClean="0">
                <a:solidFill>
                  <a:prstClr val="black">
                    <a:tint val="75000"/>
                  </a:prstClr>
                </a:solidFill>
              </a:rPr>
              <a:pPr/>
              <a:t>11/11/2020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ECE5F85-FB5A-4E4F-A43B-60FA4DF1EE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22483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02CB13-C876-694D-8860-E49D2844362E}" type="datetimeFigureOut">
              <a:rPr lang="en-US" smtClean="0">
                <a:solidFill>
                  <a:prstClr val="black">
                    <a:tint val="75000"/>
                  </a:prstClr>
                </a:solidFill>
              </a:rPr>
              <a:pPr/>
              <a:t>11/11/2020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ECE5F85-FB5A-4E4F-A43B-60FA4DF1EE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89798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27542"/>
            <a:ext cx="3008313" cy="968375"/>
          </a:xfrm>
        </p:spPr>
        <p:txBody>
          <a:bodyPr anchor="b"/>
          <a:lstStyle>
            <a:lvl1pPr algn="l">
              <a:defRPr sz="1700" b="1"/>
            </a:lvl1pPr>
          </a:lstStyle>
          <a:p>
            <a:r>
              <a:rPr lang="en-US"/>
              <a:t>Click to edit Master title style</a:t>
            </a:r>
          </a:p>
        </p:txBody>
      </p:sp>
      <p:sp>
        <p:nvSpPr>
          <p:cNvPr id="3" name="Content Placeholder 2"/>
          <p:cNvSpPr>
            <a:spLocks noGrp="1"/>
          </p:cNvSpPr>
          <p:nvPr>
            <p:ph idx="1"/>
          </p:nvPr>
        </p:nvSpPr>
        <p:spPr>
          <a:xfrm>
            <a:off x="3575050" y="227558"/>
            <a:ext cx="5111750" cy="4877594"/>
          </a:xfrm>
        </p:spPr>
        <p:txBody>
          <a:bodyPr/>
          <a:lstStyle>
            <a:lvl1pPr>
              <a:defRPr sz="2800"/>
            </a:lvl1pPr>
            <a:lvl2pPr>
              <a:defRPr sz="2400"/>
            </a:lvl2pPr>
            <a:lvl3pPr>
              <a:defRPr sz="21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195920"/>
            <a:ext cx="3008313" cy="3909219"/>
          </a:xfrm>
        </p:spPr>
        <p:txBody>
          <a:bodyPr/>
          <a:lstStyle>
            <a:lvl1pPr marL="0" indent="0">
              <a:buNone/>
              <a:defRPr sz="1200"/>
            </a:lvl1pPr>
            <a:lvl2pPr marL="396210" indent="0">
              <a:buNone/>
              <a:defRPr sz="1000"/>
            </a:lvl2pPr>
            <a:lvl3pPr marL="792419" indent="0">
              <a:buNone/>
              <a:defRPr sz="900"/>
            </a:lvl3pPr>
            <a:lvl4pPr marL="1188629" indent="0">
              <a:buNone/>
              <a:defRPr sz="800"/>
            </a:lvl4pPr>
            <a:lvl5pPr marL="1584838" indent="0">
              <a:buNone/>
              <a:defRPr sz="800"/>
            </a:lvl5pPr>
            <a:lvl6pPr marL="1981048" indent="0">
              <a:buNone/>
              <a:defRPr sz="800"/>
            </a:lvl6pPr>
            <a:lvl7pPr marL="2377257" indent="0">
              <a:buNone/>
              <a:defRPr sz="800"/>
            </a:lvl7pPr>
            <a:lvl8pPr marL="2773467" indent="0">
              <a:buNone/>
              <a:defRPr sz="800"/>
            </a:lvl8pPr>
            <a:lvl9pPr marL="3169676"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B02CB13-C876-694D-8860-E49D2844362E}" type="datetimeFigureOut">
              <a:rPr lang="en-US" smtClean="0">
                <a:solidFill>
                  <a:prstClr val="black">
                    <a:tint val="75000"/>
                  </a:prstClr>
                </a:solidFill>
              </a:rPr>
              <a:pPr/>
              <a:t>11/11/2020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ECE5F85-FB5A-4E4F-A43B-60FA4DF1EE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6859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A84F19-92A5-4C0E-89BD-51549D720BD6}" type="datetimeFigureOut">
              <a:rPr lang="en-US">
                <a:solidFill>
                  <a:prstClr val="black">
                    <a:tint val="75000"/>
                  </a:prstClr>
                </a:solidFill>
              </a:rPr>
              <a:pPr/>
              <a:t>11/11/2020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DA8265-E033-4383-8E59-60670CB71D7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51007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1700" b="1"/>
            </a:lvl1pPr>
          </a:lstStyle>
          <a:p>
            <a:r>
              <a:rPr lang="en-US"/>
              <a:t>Click to edit Master title style</a:t>
            </a:r>
          </a:p>
        </p:txBody>
      </p:sp>
      <p:sp>
        <p:nvSpPr>
          <p:cNvPr id="3" name="Picture Placeholder 2"/>
          <p:cNvSpPr>
            <a:spLocks noGrp="1"/>
          </p:cNvSpPr>
          <p:nvPr>
            <p:ph type="pic" idx="1"/>
          </p:nvPr>
        </p:nvSpPr>
        <p:spPr>
          <a:xfrm>
            <a:off x="1792288" y="510646"/>
            <a:ext cx="5486400" cy="3429000"/>
          </a:xfrm>
        </p:spPr>
        <p:txBody>
          <a:bodyPr/>
          <a:lstStyle>
            <a:lvl1pPr marL="0" indent="0">
              <a:buNone/>
              <a:defRPr sz="2800"/>
            </a:lvl1pPr>
            <a:lvl2pPr marL="396210" indent="0">
              <a:buNone/>
              <a:defRPr sz="2400"/>
            </a:lvl2pPr>
            <a:lvl3pPr marL="792419" indent="0">
              <a:buNone/>
              <a:defRPr sz="2100"/>
            </a:lvl3pPr>
            <a:lvl4pPr marL="1188629" indent="0">
              <a:buNone/>
              <a:defRPr sz="1700"/>
            </a:lvl4pPr>
            <a:lvl5pPr marL="1584838" indent="0">
              <a:buNone/>
              <a:defRPr sz="1700"/>
            </a:lvl5pPr>
            <a:lvl6pPr marL="1981048" indent="0">
              <a:buNone/>
              <a:defRPr sz="1700"/>
            </a:lvl6pPr>
            <a:lvl7pPr marL="2377257" indent="0">
              <a:buNone/>
              <a:defRPr sz="1700"/>
            </a:lvl7pPr>
            <a:lvl8pPr marL="2773467" indent="0">
              <a:buNone/>
              <a:defRPr sz="1700"/>
            </a:lvl8pPr>
            <a:lvl9pPr marL="3169676" indent="0">
              <a:buNone/>
              <a:defRPr sz="17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200"/>
            </a:lvl1pPr>
            <a:lvl2pPr marL="396210" indent="0">
              <a:buNone/>
              <a:defRPr sz="1000"/>
            </a:lvl2pPr>
            <a:lvl3pPr marL="792419" indent="0">
              <a:buNone/>
              <a:defRPr sz="900"/>
            </a:lvl3pPr>
            <a:lvl4pPr marL="1188629" indent="0">
              <a:buNone/>
              <a:defRPr sz="800"/>
            </a:lvl4pPr>
            <a:lvl5pPr marL="1584838" indent="0">
              <a:buNone/>
              <a:defRPr sz="800"/>
            </a:lvl5pPr>
            <a:lvl6pPr marL="1981048" indent="0">
              <a:buNone/>
              <a:defRPr sz="800"/>
            </a:lvl6pPr>
            <a:lvl7pPr marL="2377257" indent="0">
              <a:buNone/>
              <a:defRPr sz="800"/>
            </a:lvl7pPr>
            <a:lvl8pPr marL="2773467" indent="0">
              <a:buNone/>
              <a:defRPr sz="800"/>
            </a:lvl8pPr>
            <a:lvl9pPr marL="3169676"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B02CB13-C876-694D-8860-E49D2844362E}" type="datetimeFigureOut">
              <a:rPr lang="en-US" smtClean="0">
                <a:solidFill>
                  <a:prstClr val="black">
                    <a:tint val="75000"/>
                  </a:prstClr>
                </a:solidFill>
              </a:rPr>
              <a:pPr/>
              <a:t>11/11/2020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ECE5F85-FB5A-4E4F-A43B-60FA4DF1EE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39708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02CB13-C876-694D-8860-E49D2844362E}" type="datetimeFigureOut">
              <a:rPr lang="en-US" smtClean="0">
                <a:solidFill>
                  <a:prstClr val="black">
                    <a:tint val="75000"/>
                  </a:prstClr>
                </a:solidFill>
              </a:rPr>
              <a:pPr/>
              <a:t>11/11/2020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CE5F85-FB5A-4E4F-A43B-60FA4DF1EE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93429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81"/>
            <a:ext cx="2057400" cy="487627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8881"/>
            <a:ext cx="6019800" cy="48762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02CB13-C876-694D-8860-E49D2844362E}" type="datetimeFigureOut">
              <a:rPr lang="en-US" smtClean="0">
                <a:solidFill>
                  <a:prstClr val="black">
                    <a:tint val="75000"/>
                  </a:prstClr>
                </a:solidFill>
              </a:rPr>
              <a:pPr/>
              <a:t>11/11/2020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CE5F85-FB5A-4E4F-A43B-60FA4DF1EE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02586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rot="10800000">
            <a:off x="4226100" y="3259500"/>
            <a:ext cx="691800" cy="431667"/>
          </a:xfrm>
          <a:prstGeom prst="triangle">
            <a:avLst>
              <a:gd name="adj" fmla="val 50000"/>
            </a:avLst>
          </a:prstGeom>
          <a:solidFill>
            <a:srgbClr val="6FA8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 name="Google Shape;11;p2"/>
          <p:cNvSpPr/>
          <p:nvPr/>
        </p:nvSpPr>
        <p:spPr>
          <a:xfrm>
            <a:off x="-25" y="0"/>
            <a:ext cx="9144000" cy="3471333"/>
          </a:xfrm>
          <a:prstGeom prst="rect">
            <a:avLst/>
          </a:prstGeom>
          <a:solidFill>
            <a:srgbClr val="6FA8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 name="Google Shape;12;p2"/>
          <p:cNvSpPr txBox="1">
            <a:spLocks noGrp="1"/>
          </p:cNvSpPr>
          <p:nvPr>
            <p:ph type="ctrTitle"/>
          </p:nvPr>
        </p:nvSpPr>
        <p:spPr>
          <a:xfrm>
            <a:off x="411175" y="715889"/>
            <a:ext cx="8282400" cy="2343333"/>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6000"/>
              <a:buNone/>
              <a:defRPr sz="6000">
                <a:solidFill>
                  <a:schemeClr val="lt1"/>
                </a:solidFill>
              </a:defRPr>
            </a:lvl1pPr>
            <a:lvl2pPr lvl="1" algn="ctr">
              <a:spcBef>
                <a:spcPts val="0"/>
              </a:spcBef>
              <a:spcAft>
                <a:spcPts val="0"/>
              </a:spcAft>
              <a:buClr>
                <a:schemeClr val="lt1"/>
              </a:buClr>
              <a:buSzPts val="6000"/>
              <a:buNone/>
              <a:defRPr sz="6000">
                <a:solidFill>
                  <a:schemeClr val="lt1"/>
                </a:solidFill>
              </a:defRPr>
            </a:lvl2pPr>
            <a:lvl3pPr lvl="2" algn="ctr">
              <a:spcBef>
                <a:spcPts val="0"/>
              </a:spcBef>
              <a:spcAft>
                <a:spcPts val="0"/>
              </a:spcAft>
              <a:buClr>
                <a:schemeClr val="lt1"/>
              </a:buClr>
              <a:buSzPts val="6000"/>
              <a:buNone/>
              <a:defRPr sz="6000">
                <a:solidFill>
                  <a:schemeClr val="lt1"/>
                </a:solidFill>
              </a:defRPr>
            </a:lvl3pPr>
            <a:lvl4pPr lvl="3" algn="ctr">
              <a:spcBef>
                <a:spcPts val="0"/>
              </a:spcBef>
              <a:spcAft>
                <a:spcPts val="0"/>
              </a:spcAft>
              <a:buClr>
                <a:schemeClr val="lt1"/>
              </a:buClr>
              <a:buSzPts val="6000"/>
              <a:buNone/>
              <a:defRPr sz="6000">
                <a:solidFill>
                  <a:schemeClr val="lt1"/>
                </a:solidFill>
              </a:defRPr>
            </a:lvl4pPr>
            <a:lvl5pPr lvl="4" algn="ctr">
              <a:spcBef>
                <a:spcPts val="0"/>
              </a:spcBef>
              <a:spcAft>
                <a:spcPts val="0"/>
              </a:spcAft>
              <a:buClr>
                <a:schemeClr val="lt1"/>
              </a:buClr>
              <a:buSzPts val="6000"/>
              <a:buNone/>
              <a:defRPr sz="6000">
                <a:solidFill>
                  <a:schemeClr val="lt1"/>
                </a:solidFill>
              </a:defRPr>
            </a:lvl5pPr>
            <a:lvl6pPr lvl="5" algn="ctr">
              <a:spcBef>
                <a:spcPts val="0"/>
              </a:spcBef>
              <a:spcAft>
                <a:spcPts val="0"/>
              </a:spcAft>
              <a:buClr>
                <a:schemeClr val="lt1"/>
              </a:buClr>
              <a:buSzPts val="6000"/>
              <a:buNone/>
              <a:defRPr sz="6000">
                <a:solidFill>
                  <a:schemeClr val="lt1"/>
                </a:solidFill>
              </a:defRPr>
            </a:lvl6pPr>
            <a:lvl7pPr lvl="6" algn="ctr">
              <a:spcBef>
                <a:spcPts val="0"/>
              </a:spcBef>
              <a:spcAft>
                <a:spcPts val="0"/>
              </a:spcAft>
              <a:buClr>
                <a:schemeClr val="lt1"/>
              </a:buClr>
              <a:buSzPts val="6000"/>
              <a:buNone/>
              <a:defRPr sz="6000">
                <a:solidFill>
                  <a:schemeClr val="lt1"/>
                </a:solidFill>
              </a:defRPr>
            </a:lvl7pPr>
            <a:lvl8pPr lvl="7" algn="ctr">
              <a:spcBef>
                <a:spcPts val="0"/>
              </a:spcBef>
              <a:spcAft>
                <a:spcPts val="0"/>
              </a:spcAft>
              <a:buClr>
                <a:schemeClr val="lt1"/>
              </a:buClr>
              <a:buSzPts val="6000"/>
              <a:buNone/>
              <a:defRPr sz="6000">
                <a:solidFill>
                  <a:schemeClr val="lt1"/>
                </a:solidFill>
              </a:defRPr>
            </a:lvl8pPr>
            <a:lvl9pPr lvl="8" algn="ctr">
              <a:spcBef>
                <a:spcPts val="0"/>
              </a:spcBef>
              <a:spcAft>
                <a:spcPts val="0"/>
              </a:spcAft>
              <a:buClr>
                <a:schemeClr val="lt1"/>
              </a:buClr>
              <a:buSzPts val="6000"/>
              <a:buNone/>
              <a:defRPr sz="6000">
                <a:solidFill>
                  <a:schemeClr val="lt1"/>
                </a:solidFill>
              </a:defRPr>
            </a:lvl9pPr>
          </a:lstStyle>
          <a:p>
            <a:endParaRPr/>
          </a:p>
        </p:txBody>
      </p:sp>
      <p:sp>
        <p:nvSpPr>
          <p:cNvPr id="13" name="Google Shape;13;p2"/>
          <p:cNvSpPr txBox="1">
            <a:spLocks noGrp="1"/>
          </p:cNvSpPr>
          <p:nvPr>
            <p:ph type="subTitle" idx="1"/>
          </p:nvPr>
        </p:nvSpPr>
        <p:spPr>
          <a:xfrm>
            <a:off x="411175" y="3775833"/>
            <a:ext cx="8282400" cy="1400667"/>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Font typeface="Oswald"/>
              <a:buNone/>
              <a:defRPr sz="3600">
                <a:latin typeface="Oswald"/>
                <a:ea typeface="Oswald"/>
                <a:cs typeface="Oswald"/>
                <a:sym typeface="Oswald"/>
              </a:defRPr>
            </a:lvl2pPr>
            <a:lvl3pPr lvl="2" algn="ctr">
              <a:lnSpc>
                <a:spcPct val="100000"/>
              </a:lnSpc>
              <a:spcBef>
                <a:spcPts val="0"/>
              </a:spcBef>
              <a:spcAft>
                <a:spcPts val="0"/>
              </a:spcAft>
              <a:buSzPts val="3600"/>
              <a:buFont typeface="Oswald"/>
              <a:buNone/>
              <a:defRPr sz="3600">
                <a:latin typeface="Oswald"/>
                <a:ea typeface="Oswald"/>
                <a:cs typeface="Oswald"/>
                <a:sym typeface="Oswald"/>
              </a:defRPr>
            </a:lvl3pPr>
            <a:lvl4pPr lvl="3" algn="ctr">
              <a:lnSpc>
                <a:spcPct val="100000"/>
              </a:lnSpc>
              <a:spcBef>
                <a:spcPts val="0"/>
              </a:spcBef>
              <a:spcAft>
                <a:spcPts val="0"/>
              </a:spcAft>
              <a:buSzPts val="3600"/>
              <a:buFont typeface="Oswald"/>
              <a:buNone/>
              <a:defRPr sz="3600">
                <a:latin typeface="Oswald"/>
                <a:ea typeface="Oswald"/>
                <a:cs typeface="Oswald"/>
                <a:sym typeface="Oswald"/>
              </a:defRPr>
            </a:lvl4pPr>
            <a:lvl5pPr lvl="4" algn="ctr">
              <a:lnSpc>
                <a:spcPct val="100000"/>
              </a:lnSpc>
              <a:spcBef>
                <a:spcPts val="0"/>
              </a:spcBef>
              <a:spcAft>
                <a:spcPts val="0"/>
              </a:spcAft>
              <a:buSzPts val="3600"/>
              <a:buFont typeface="Oswald"/>
              <a:buNone/>
              <a:defRPr sz="3600">
                <a:latin typeface="Oswald"/>
                <a:ea typeface="Oswald"/>
                <a:cs typeface="Oswald"/>
                <a:sym typeface="Oswald"/>
              </a:defRPr>
            </a:lvl5pPr>
            <a:lvl6pPr lvl="5" algn="ctr">
              <a:lnSpc>
                <a:spcPct val="100000"/>
              </a:lnSpc>
              <a:spcBef>
                <a:spcPts val="0"/>
              </a:spcBef>
              <a:spcAft>
                <a:spcPts val="0"/>
              </a:spcAft>
              <a:buSzPts val="3600"/>
              <a:buFont typeface="Oswald"/>
              <a:buNone/>
              <a:defRPr sz="3600">
                <a:latin typeface="Oswald"/>
                <a:ea typeface="Oswald"/>
                <a:cs typeface="Oswald"/>
                <a:sym typeface="Oswald"/>
              </a:defRPr>
            </a:lvl6pPr>
            <a:lvl7pPr lvl="6" algn="ctr">
              <a:lnSpc>
                <a:spcPct val="100000"/>
              </a:lnSpc>
              <a:spcBef>
                <a:spcPts val="0"/>
              </a:spcBef>
              <a:spcAft>
                <a:spcPts val="0"/>
              </a:spcAft>
              <a:buSzPts val="3600"/>
              <a:buFont typeface="Oswald"/>
              <a:buNone/>
              <a:defRPr sz="3600">
                <a:latin typeface="Oswald"/>
                <a:ea typeface="Oswald"/>
                <a:cs typeface="Oswald"/>
                <a:sym typeface="Oswald"/>
              </a:defRPr>
            </a:lvl7pPr>
            <a:lvl8pPr lvl="7" algn="ctr">
              <a:lnSpc>
                <a:spcPct val="100000"/>
              </a:lnSpc>
              <a:spcBef>
                <a:spcPts val="0"/>
              </a:spcBef>
              <a:spcAft>
                <a:spcPts val="0"/>
              </a:spcAft>
              <a:buSzPts val="3600"/>
              <a:buFont typeface="Oswald"/>
              <a:buNone/>
              <a:defRPr sz="3600">
                <a:latin typeface="Oswald"/>
                <a:ea typeface="Oswald"/>
                <a:cs typeface="Oswald"/>
                <a:sym typeface="Oswald"/>
              </a:defRPr>
            </a:lvl8pPr>
            <a:lvl9pPr lvl="8" algn="ctr">
              <a:lnSpc>
                <a:spcPct val="100000"/>
              </a:lnSpc>
              <a:spcBef>
                <a:spcPts val="0"/>
              </a:spcBef>
              <a:spcAft>
                <a:spcPts val="0"/>
              </a:spcAft>
              <a:buSzPts val="3600"/>
              <a:buFont typeface="Oswald"/>
              <a:buNone/>
              <a:defRPr sz="3600">
                <a:latin typeface="Oswald"/>
                <a:ea typeface="Oswald"/>
                <a:cs typeface="Oswald"/>
                <a:sym typeface="Oswald"/>
              </a:defRPr>
            </a:lvl9pPr>
          </a:lstStyle>
          <a:p>
            <a:endParaRPr/>
          </a:p>
        </p:txBody>
      </p:sp>
      <p:sp>
        <p:nvSpPr>
          <p:cNvPr id="14" name="Google Shape;14;p2"/>
          <p:cNvSpPr txBox="1">
            <a:spLocks noGrp="1"/>
          </p:cNvSpPr>
          <p:nvPr>
            <p:ph type="sldNum" idx="12"/>
          </p:nvPr>
        </p:nvSpPr>
        <p:spPr>
          <a:xfrm>
            <a:off x="8472458" y="5181352"/>
            <a:ext cx="548700" cy="437333"/>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165354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5"/>
        <p:cNvGrpSpPr/>
        <p:nvPr/>
      </p:nvGrpSpPr>
      <p:grpSpPr>
        <a:xfrm>
          <a:off x="0" y="0"/>
          <a:ext cx="0" cy="0"/>
          <a:chOff x="0" y="0"/>
          <a:chExt cx="0" cy="0"/>
        </a:xfrm>
      </p:grpSpPr>
      <p:sp>
        <p:nvSpPr>
          <p:cNvPr id="16" name="Google Shape;16;p3"/>
          <p:cNvSpPr/>
          <p:nvPr/>
        </p:nvSpPr>
        <p:spPr>
          <a:xfrm>
            <a:off x="0" y="1741500"/>
            <a:ext cx="9144000" cy="2232000"/>
          </a:xfrm>
          <a:prstGeom prst="rect">
            <a:avLst/>
          </a:prstGeom>
          <a:solidFill>
            <a:srgbClr val="7A9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 name="Google Shape;17;p3"/>
          <p:cNvSpPr txBox="1">
            <a:spLocks noGrp="1"/>
          </p:cNvSpPr>
          <p:nvPr>
            <p:ph type="title"/>
          </p:nvPr>
        </p:nvSpPr>
        <p:spPr>
          <a:xfrm>
            <a:off x="430800" y="2099667"/>
            <a:ext cx="8282400" cy="16850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3600"/>
              <a:buNone/>
              <a:defRPr sz="3600">
                <a:solidFill>
                  <a:schemeClr val="lt1"/>
                </a:solidFill>
              </a:defRPr>
            </a:lvl1pPr>
            <a:lvl2pPr lvl="1" algn="ctr">
              <a:spcBef>
                <a:spcPts val="0"/>
              </a:spcBef>
              <a:spcAft>
                <a:spcPts val="0"/>
              </a:spcAft>
              <a:buClr>
                <a:schemeClr val="lt1"/>
              </a:buClr>
              <a:buSzPts val="3600"/>
              <a:buNone/>
              <a:defRPr sz="3600">
                <a:solidFill>
                  <a:schemeClr val="lt1"/>
                </a:solidFill>
              </a:defRPr>
            </a:lvl2pPr>
            <a:lvl3pPr lvl="2" algn="ctr">
              <a:spcBef>
                <a:spcPts val="0"/>
              </a:spcBef>
              <a:spcAft>
                <a:spcPts val="0"/>
              </a:spcAft>
              <a:buClr>
                <a:schemeClr val="lt1"/>
              </a:buClr>
              <a:buSzPts val="3600"/>
              <a:buNone/>
              <a:defRPr sz="3600">
                <a:solidFill>
                  <a:schemeClr val="lt1"/>
                </a:solidFill>
              </a:defRPr>
            </a:lvl3pPr>
            <a:lvl4pPr lvl="3" algn="ctr">
              <a:spcBef>
                <a:spcPts val="0"/>
              </a:spcBef>
              <a:spcAft>
                <a:spcPts val="0"/>
              </a:spcAft>
              <a:buClr>
                <a:schemeClr val="lt1"/>
              </a:buClr>
              <a:buSzPts val="3600"/>
              <a:buNone/>
              <a:defRPr sz="3600">
                <a:solidFill>
                  <a:schemeClr val="lt1"/>
                </a:solidFill>
              </a:defRPr>
            </a:lvl4pPr>
            <a:lvl5pPr lvl="4" algn="ctr">
              <a:spcBef>
                <a:spcPts val="0"/>
              </a:spcBef>
              <a:spcAft>
                <a:spcPts val="0"/>
              </a:spcAft>
              <a:buClr>
                <a:schemeClr val="lt1"/>
              </a:buClr>
              <a:buSzPts val="3600"/>
              <a:buNone/>
              <a:defRPr sz="3600">
                <a:solidFill>
                  <a:schemeClr val="lt1"/>
                </a:solidFill>
              </a:defRPr>
            </a:lvl5pPr>
            <a:lvl6pPr lvl="5" algn="ctr">
              <a:spcBef>
                <a:spcPts val="0"/>
              </a:spcBef>
              <a:spcAft>
                <a:spcPts val="0"/>
              </a:spcAft>
              <a:buClr>
                <a:schemeClr val="lt1"/>
              </a:buClr>
              <a:buSzPts val="3600"/>
              <a:buNone/>
              <a:defRPr sz="3600">
                <a:solidFill>
                  <a:schemeClr val="lt1"/>
                </a:solidFill>
              </a:defRPr>
            </a:lvl6pPr>
            <a:lvl7pPr lvl="6" algn="ctr">
              <a:spcBef>
                <a:spcPts val="0"/>
              </a:spcBef>
              <a:spcAft>
                <a:spcPts val="0"/>
              </a:spcAft>
              <a:buClr>
                <a:schemeClr val="lt1"/>
              </a:buClr>
              <a:buSzPts val="3600"/>
              <a:buNone/>
              <a:defRPr sz="3600">
                <a:solidFill>
                  <a:schemeClr val="lt1"/>
                </a:solidFill>
              </a:defRPr>
            </a:lvl7pPr>
            <a:lvl8pPr lvl="7" algn="ctr">
              <a:spcBef>
                <a:spcPts val="0"/>
              </a:spcBef>
              <a:spcAft>
                <a:spcPts val="0"/>
              </a:spcAft>
              <a:buClr>
                <a:schemeClr val="lt1"/>
              </a:buClr>
              <a:buSzPts val="3600"/>
              <a:buNone/>
              <a:defRPr sz="3600">
                <a:solidFill>
                  <a:schemeClr val="lt1"/>
                </a:solidFill>
              </a:defRPr>
            </a:lvl8pPr>
            <a:lvl9pPr lvl="8" algn="ctr">
              <a:spcBef>
                <a:spcPts val="0"/>
              </a:spcBef>
              <a:spcAft>
                <a:spcPts val="0"/>
              </a:spcAft>
              <a:buClr>
                <a:schemeClr val="lt1"/>
              </a:buClr>
              <a:buSzPts val="3600"/>
              <a:buNone/>
              <a:defRPr sz="3600">
                <a:solidFill>
                  <a:schemeClr val="lt1"/>
                </a:solidFill>
              </a:defRPr>
            </a:lvl9pPr>
          </a:lstStyle>
          <a:p>
            <a:endParaRPr/>
          </a:p>
        </p:txBody>
      </p:sp>
      <p:sp>
        <p:nvSpPr>
          <p:cNvPr id="18" name="Google Shape;18;p3"/>
          <p:cNvSpPr txBox="1">
            <a:spLocks noGrp="1"/>
          </p:cNvSpPr>
          <p:nvPr>
            <p:ph type="sldNum" idx="12"/>
          </p:nvPr>
        </p:nvSpPr>
        <p:spPr>
          <a:xfrm>
            <a:off x="8472458" y="5181352"/>
            <a:ext cx="548700" cy="437333"/>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360390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cxnSp>
        <p:nvCxnSpPr>
          <p:cNvPr id="20" name="Google Shape;20;p4"/>
          <p:cNvCxnSpPr/>
          <p:nvPr/>
        </p:nvCxnSpPr>
        <p:spPr>
          <a:xfrm>
            <a:off x="429200" y="1417308"/>
            <a:ext cx="614100" cy="0"/>
          </a:xfrm>
          <a:prstGeom prst="straightConnector1">
            <a:avLst/>
          </a:prstGeom>
          <a:noFill/>
          <a:ln w="19050" cap="flat" cmpd="sng">
            <a:solidFill>
              <a:schemeClr val="dk2"/>
            </a:solidFill>
            <a:prstDash val="lgDash"/>
            <a:round/>
            <a:headEnd type="none" w="sm" len="sm"/>
            <a:tailEnd type="none" w="sm" len="sm"/>
          </a:ln>
        </p:spPr>
      </p:cxnSp>
      <p:sp>
        <p:nvSpPr>
          <p:cNvPr id="21" name="Google Shape;21;p4"/>
          <p:cNvSpPr txBox="1">
            <a:spLocks noGrp="1"/>
          </p:cNvSpPr>
          <p:nvPr>
            <p:ph type="title"/>
          </p:nvPr>
        </p:nvSpPr>
        <p:spPr>
          <a:xfrm>
            <a:off x="311700" y="413889"/>
            <a:ext cx="8520600" cy="8150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311700" y="1632028"/>
            <a:ext cx="8520600" cy="3444333"/>
          </a:xfrm>
          <a:prstGeom prst="rect">
            <a:avLst/>
          </a:prstGeom>
        </p:spPr>
        <p:txBody>
          <a:bodyPr spcFirstLastPara="1" wrap="square" lIns="91425" tIns="91425" rIns="91425" bIns="91425" anchor="t" anchorCtr="0">
            <a:noAutofit/>
          </a:bodyPr>
          <a:lstStyle>
            <a:lvl1pPr marL="457200" lvl="0" indent="-419100">
              <a:spcBef>
                <a:spcPts val="0"/>
              </a:spcBef>
              <a:spcAft>
                <a:spcPts val="0"/>
              </a:spcAft>
              <a:buSzPts val="3000"/>
              <a:buChar char="●"/>
              <a:defRPr/>
            </a:lvl1pPr>
            <a:lvl2pPr marL="914400" lvl="1" indent="-381000">
              <a:spcBef>
                <a:spcPts val="1600"/>
              </a:spcBef>
              <a:spcAft>
                <a:spcPts val="0"/>
              </a:spcAft>
              <a:buSzPts val="2400"/>
              <a:buChar char="○"/>
              <a:defRPr/>
            </a:lvl2pPr>
            <a:lvl3pPr marL="1371600" lvl="2" indent="-381000">
              <a:spcBef>
                <a:spcPts val="1600"/>
              </a:spcBef>
              <a:spcAft>
                <a:spcPts val="0"/>
              </a:spcAft>
              <a:buSzPts val="2400"/>
              <a:buChar char="■"/>
              <a:defRPr/>
            </a:lvl3pPr>
            <a:lvl4pPr marL="1828800" lvl="3" indent="-381000">
              <a:spcBef>
                <a:spcPts val="1600"/>
              </a:spcBef>
              <a:spcAft>
                <a:spcPts val="0"/>
              </a:spcAft>
              <a:buSzPts val="2400"/>
              <a:buChar char="●"/>
              <a:defRPr/>
            </a:lvl4pPr>
            <a:lvl5pPr marL="2286000" lvl="4" indent="-381000">
              <a:spcBef>
                <a:spcPts val="1600"/>
              </a:spcBef>
              <a:spcAft>
                <a:spcPts val="0"/>
              </a:spcAft>
              <a:buSzPts val="2400"/>
              <a:buChar char="○"/>
              <a:defRPr/>
            </a:lvl5pPr>
            <a:lvl6pPr marL="2743200" lvl="5" indent="-381000">
              <a:spcBef>
                <a:spcPts val="1600"/>
              </a:spcBef>
              <a:spcAft>
                <a:spcPts val="0"/>
              </a:spcAft>
              <a:buSzPts val="2400"/>
              <a:buChar char="■"/>
              <a:defRPr/>
            </a:lvl6pPr>
            <a:lvl7pPr marL="3200400" lvl="6" indent="-381000">
              <a:spcBef>
                <a:spcPts val="1600"/>
              </a:spcBef>
              <a:spcAft>
                <a:spcPts val="0"/>
              </a:spcAft>
              <a:buSzPts val="2400"/>
              <a:buChar char="●"/>
              <a:defRPr/>
            </a:lvl7pPr>
            <a:lvl8pPr marL="3657600" lvl="7" indent="-381000">
              <a:spcBef>
                <a:spcPts val="1600"/>
              </a:spcBef>
              <a:spcAft>
                <a:spcPts val="0"/>
              </a:spcAft>
              <a:buSzPts val="2400"/>
              <a:buChar char="○"/>
              <a:defRPr/>
            </a:lvl8pPr>
            <a:lvl9pPr marL="4114800" lvl="8" indent="-381000">
              <a:spcBef>
                <a:spcPts val="1600"/>
              </a:spcBef>
              <a:spcAft>
                <a:spcPts val="1600"/>
              </a:spcAft>
              <a:buSzPts val="2400"/>
              <a:buChar char="■"/>
              <a:defRPr/>
            </a:lvl9pPr>
          </a:lstStyle>
          <a:p>
            <a:endParaRPr/>
          </a:p>
        </p:txBody>
      </p:sp>
      <p:sp>
        <p:nvSpPr>
          <p:cNvPr id="23" name="Google Shape;23;p4"/>
          <p:cNvSpPr txBox="1">
            <a:spLocks noGrp="1"/>
          </p:cNvSpPr>
          <p:nvPr>
            <p:ph type="sldNum" idx="12"/>
          </p:nvPr>
        </p:nvSpPr>
        <p:spPr>
          <a:xfrm>
            <a:off x="8472458" y="5181352"/>
            <a:ext cx="548700" cy="437333"/>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83167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4"/>
        <p:cNvGrpSpPr/>
        <p:nvPr/>
      </p:nvGrpSpPr>
      <p:grpSpPr>
        <a:xfrm>
          <a:off x="0" y="0"/>
          <a:ext cx="0" cy="0"/>
          <a:chOff x="0" y="0"/>
          <a:chExt cx="0" cy="0"/>
        </a:xfrm>
      </p:grpSpPr>
      <p:cxnSp>
        <p:nvCxnSpPr>
          <p:cNvPr id="25" name="Google Shape;25;p5"/>
          <p:cNvCxnSpPr/>
          <p:nvPr/>
        </p:nvCxnSpPr>
        <p:spPr>
          <a:xfrm>
            <a:off x="429200" y="1417308"/>
            <a:ext cx="614100" cy="0"/>
          </a:xfrm>
          <a:prstGeom prst="straightConnector1">
            <a:avLst/>
          </a:prstGeom>
          <a:noFill/>
          <a:ln w="19050" cap="flat" cmpd="sng">
            <a:solidFill>
              <a:schemeClr val="dk2"/>
            </a:solidFill>
            <a:prstDash val="lgDash"/>
            <a:round/>
            <a:headEnd type="none" w="sm" len="sm"/>
            <a:tailEnd type="none" w="sm" len="sm"/>
          </a:ln>
        </p:spPr>
      </p:cxnSp>
      <p:sp>
        <p:nvSpPr>
          <p:cNvPr id="26" name="Google Shape;26;p5"/>
          <p:cNvSpPr txBox="1">
            <a:spLocks noGrp="1"/>
          </p:cNvSpPr>
          <p:nvPr>
            <p:ph type="title"/>
          </p:nvPr>
        </p:nvSpPr>
        <p:spPr>
          <a:xfrm>
            <a:off x="311700" y="413889"/>
            <a:ext cx="8520600" cy="8150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7" name="Google Shape;27;p5"/>
          <p:cNvSpPr txBox="1">
            <a:spLocks noGrp="1"/>
          </p:cNvSpPr>
          <p:nvPr>
            <p:ph type="body" idx="1"/>
          </p:nvPr>
        </p:nvSpPr>
        <p:spPr>
          <a:xfrm>
            <a:off x="311700" y="1632028"/>
            <a:ext cx="3999900" cy="3444333"/>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8" name="Google Shape;28;p5"/>
          <p:cNvSpPr txBox="1">
            <a:spLocks noGrp="1"/>
          </p:cNvSpPr>
          <p:nvPr>
            <p:ph type="body" idx="2"/>
          </p:nvPr>
        </p:nvSpPr>
        <p:spPr>
          <a:xfrm>
            <a:off x="4832400" y="1632028"/>
            <a:ext cx="3999900" cy="3444333"/>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9" name="Google Shape;29;p5"/>
          <p:cNvSpPr txBox="1">
            <a:spLocks noGrp="1"/>
          </p:cNvSpPr>
          <p:nvPr>
            <p:ph type="sldNum" idx="12"/>
          </p:nvPr>
        </p:nvSpPr>
        <p:spPr>
          <a:xfrm>
            <a:off x="8472458" y="5181352"/>
            <a:ext cx="548700" cy="437333"/>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435453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311700" y="413889"/>
            <a:ext cx="8520600" cy="8150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2" name="Google Shape;32;p6"/>
          <p:cNvSpPr txBox="1">
            <a:spLocks noGrp="1"/>
          </p:cNvSpPr>
          <p:nvPr>
            <p:ph type="sldNum" idx="12"/>
          </p:nvPr>
        </p:nvSpPr>
        <p:spPr>
          <a:xfrm>
            <a:off x="8472458" y="5181352"/>
            <a:ext cx="548700" cy="437333"/>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989837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3"/>
        <p:cNvGrpSpPr/>
        <p:nvPr/>
      </p:nvGrpSpPr>
      <p:grpSpPr>
        <a:xfrm>
          <a:off x="0" y="0"/>
          <a:ext cx="0" cy="0"/>
          <a:chOff x="0" y="0"/>
          <a:chExt cx="0" cy="0"/>
        </a:xfrm>
      </p:grpSpPr>
      <p:cxnSp>
        <p:nvCxnSpPr>
          <p:cNvPr id="34" name="Google Shape;34;p7"/>
          <p:cNvCxnSpPr/>
          <p:nvPr/>
        </p:nvCxnSpPr>
        <p:spPr>
          <a:xfrm>
            <a:off x="418675" y="1619763"/>
            <a:ext cx="614100" cy="0"/>
          </a:xfrm>
          <a:prstGeom prst="straightConnector1">
            <a:avLst/>
          </a:prstGeom>
          <a:noFill/>
          <a:ln w="19050" cap="flat" cmpd="sng">
            <a:solidFill>
              <a:schemeClr val="dk2"/>
            </a:solidFill>
            <a:prstDash val="lgDash"/>
            <a:round/>
            <a:headEnd type="none" w="sm" len="sm"/>
            <a:tailEnd type="none" w="sm" len="sm"/>
          </a:ln>
        </p:spPr>
      </p:cxnSp>
      <p:sp>
        <p:nvSpPr>
          <p:cNvPr id="35" name="Google Shape;35;p7"/>
          <p:cNvSpPr txBox="1">
            <a:spLocks noGrp="1"/>
          </p:cNvSpPr>
          <p:nvPr>
            <p:ph type="title"/>
          </p:nvPr>
        </p:nvSpPr>
        <p:spPr>
          <a:xfrm>
            <a:off x="311700" y="702000"/>
            <a:ext cx="2808000" cy="839667"/>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6" name="Google Shape;36;p7"/>
          <p:cNvSpPr txBox="1">
            <a:spLocks noGrp="1"/>
          </p:cNvSpPr>
          <p:nvPr>
            <p:ph type="body" idx="1"/>
          </p:nvPr>
        </p:nvSpPr>
        <p:spPr>
          <a:xfrm>
            <a:off x="311700" y="1798004"/>
            <a:ext cx="2808000" cy="3278667"/>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7" name="Google Shape;37;p7"/>
          <p:cNvSpPr txBox="1">
            <a:spLocks noGrp="1"/>
          </p:cNvSpPr>
          <p:nvPr>
            <p:ph type="sldNum" idx="12"/>
          </p:nvPr>
        </p:nvSpPr>
        <p:spPr>
          <a:xfrm>
            <a:off x="8472458" y="5181352"/>
            <a:ext cx="548700" cy="437333"/>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016465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rgbClr val="D57765"/>
        </a:solidFill>
        <a:effectLst/>
      </p:bgPr>
    </p:bg>
    <p:spTree>
      <p:nvGrpSpPr>
        <p:cNvPr id="1" name="Shape 41"/>
        <p:cNvGrpSpPr/>
        <p:nvPr/>
      </p:nvGrpSpPr>
      <p:grpSpPr>
        <a:xfrm>
          <a:off x="0" y="0"/>
          <a:ext cx="0" cy="0"/>
          <a:chOff x="0" y="0"/>
          <a:chExt cx="0" cy="0"/>
        </a:xfrm>
      </p:grpSpPr>
      <p:sp>
        <p:nvSpPr>
          <p:cNvPr id="42" name="Google Shape;42;p9"/>
          <p:cNvSpPr/>
          <p:nvPr/>
        </p:nvSpPr>
        <p:spPr>
          <a:xfrm>
            <a:off x="4572000" y="194"/>
            <a:ext cx="4572000" cy="5715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cxnSp>
        <p:nvCxnSpPr>
          <p:cNvPr id="43" name="Google Shape;43;p9"/>
          <p:cNvCxnSpPr/>
          <p:nvPr/>
        </p:nvCxnSpPr>
        <p:spPr>
          <a:xfrm>
            <a:off x="5029675" y="4995000"/>
            <a:ext cx="577200" cy="0"/>
          </a:xfrm>
          <a:prstGeom prst="straightConnector1">
            <a:avLst/>
          </a:prstGeom>
          <a:noFill/>
          <a:ln w="19050" cap="flat" cmpd="sng">
            <a:solidFill>
              <a:schemeClr val="dk1"/>
            </a:solidFill>
            <a:prstDash val="lgDash"/>
            <a:round/>
            <a:headEnd type="none" w="sm" len="sm"/>
            <a:tailEnd type="none" w="sm" len="sm"/>
          </a:ln>
        </p:spPr>
      </p:cxnSp>
      <p:sp>
        <p:nvSpPr>
          <p:cNvPr id="44" name="Google Shape;44;p9"/>
          <p:cNvSpPr txBox="1">
            <a:spLocks noGrp="1"/>
          </p:cNvSpPr>
          <p:nvPr>
            <p:ph type="title"/>
          </p:nvPr>
        </p:nvSpPr>
        <p:spPr>
          <a:xfrm>
            <a:off x="265500" y="1198611"/>
            <a:ext cx="4045200" cy="19880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4600"/>
              <a:buNone/>
              <a:defRPr sz="4600">
                <a:solidFill>
                  <a:schemeClr val="lt1"/>
                </a:solidFill>
              </a:defRPr>
            </a:lvl1pPr>
            <a:lvl2pPr lvl="1" algn="ctr">
              <a:spcBef>
                <a:spcPts val="0"/>
              </a:spcBef>
              <a:spcAft>
                <a:spcPts val="0"/>
              </a:spcAft>
              <a:buClr>
                <a:schemeClr val="lt1"/>
              </a:buClr>
              <a:buSzPts val="4600"/>
              <a:buNone/>
              <a:defRPr sz="4600">
                <a:solidFill>
                  <a:schemeClr val="lt1"/>
                </a:solidFill>
              </a:defRPr>
            </a:lvl2pPr>
            <a:lvl3pPr lvl="2" algn="ctr">
              <a:spcBef>
                <a:spcPts val="0"/>
              </a:spcBef>
              <a:spcAft>
                <a:spcPts val="0"/>
              </a:spcAft>
              <a:buClr>
                <a:schemeClr val="lt1"/>
              </a:buClr>
              <a:buSzPts val="4600"/>
              <a:buNone/>
              <a:defRPr sz="4600">
                <a:solidFill>
                  <a:schemeClr val="lt1"/>
                </a:solidFill>
              </a:defRPr>
            </a:lvl3pPr>
            <a:lvl4pPr lvl="3" algn="ctr">
              <a:spcBef>
                <a:spcPts val="0"/>
              </a:spcBef>
              <a:spcAft>
                <a:spcPts val="0"/>
              </a:spcAft>
              <a:buClr>
                <a:schemeClr val="lt1"/>
              </a:buClr>
              <a:buSzPts val="4600"/>
              <a:buNone/>
              <a:defRPr sz="4600">
                <a:solidFill>
                  <a:schemeClr val="lt1"/>
                </a:solidFill>
              </a:defRPr>
            </a:lvl4pPr>
            <a:lvl5pPr lvl="4" algn="ctr">
              <a:spcBef>
                <a:spcPts val="0"/>
              </a:spcBef>
              <a:spcAft>
                <a:spcPts val="0"/>
              </a:spcAft>
              <a:buClr>
                <a:schemeClr val="lt1"/>
              </a:buClr>
              <a:buSzPts val="4600"/>
              <a:buNone/>
              <a:defRPr sz="4600">
                <a:solidFill>
                  <a:schemeClr val="lt1"/>
                </a:solidFill>
              </a:defRPr>
            </a:lvl5pPr>
            <a:lvl6pPr lvl="5" algn="ctr">
              <a:spcBef>
                <a:spcPts val="0"/>
              </a:spcBef>
              <a:spcAft>
                <a:spcPts val="0"/>
              </a:spcAft>
              <a:buClr>
                <a:schemeClr val="lt1"/>
              </a:buClr>
              <a:buSzPts val="4600"/>
              <a:buNone/>
              <a:defRPr sz="4600">
                <a:solidFill>
                  <a:schemeClr val="lt1"/>
                </a:solidFill>
              </a:defRPr>
            </a:lvl6pPr>
            <a:lvl7pPr lvl="6" algn="ctr">
              <a:spcBef>
                <a:spcPts val="0"/>
              </a:spcBef>
              <a:spcAft>
                <a:spcPts val="0"/>
              </a:spcAft>
              <a:buClr>
                <a:schemeClr val="lt1"/>
              </a:buClr>
              <a:buSzPts val="4600"/>
              <a:buNone/>
              <a:defRPr sz="4600">
                <a:solidFill>
                  <a:schemeClr val="lt1"/>
                </a:solidFill>
              </a:defRPr>
            </a:lvl7pPr>
            <a:lvl8pPr lvl="7" algn="ctr">
              <a:spcBef>
                <a:spcPts val="0"/>
              </a:spcBef>
              <a:spcAft>
                <a:spcPts val="0"/>
              </a:spcAft>
              <a:buClr>
                <a:schemeClr val="lt1"/>
              </a:buClr>
              <a:buSzPts val="4600"/>
              <a:buNone/>
              <a:defRPr sz="4600">
                <a:solidFill>
                  <a:schemeClr val="lt1"/>
                </a:solidFill>
              </a:defRPr>
            </a:lvl8pPr>
            <a:lvl9pPr lvl="8" algn="ctr">
              <a:spcBef>
                <a:spcPts val="0"/>
              </a:spcBef>
              <a:spcAft>
                <a:spcPts val="0"/>
              </a:spcAft>
              <a:buClr>
                <a:schemeClr val="lt1"/>
              </a:buClr>
              <a:buSzPts val="4600"/>
              <a:buNone/>
              <a:defRPr sz="4600">
                <a:solidFill>
                  <a:schemeClr val="lt1"/>
                </a:solidFill>
              </a:defRPr>
            </a:lvl9pPr>
          </a:lstStyle>
          <a:p>
            <a:endParaRPr/>
          </a:p>
        </p:txBody>
      </p:sp>
      <p:sp>
        <p:nvSpPr>
          <p:cNvPr id="45" name="Google Shape;45;p9"/>
          <p:cNvSpPr txBox="1">
            <a:spLocks noGrp="1"/>
          </p:cNvSpPr>
          <p:nvPr>
            <p:ph type="subTitle" idx="1"/>
          </p:nvPr>
        </p:nvSpPr>
        <p:spPr>
          <a:xfrm>
            <a:off x="265500" y="3246001"/>
            <a:ext cx="4045200" cy="1495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900"/>
              <a:buNone/>
              <a:defRPr sz="1900">
                <a:solidFill>
                  <a:schemeClr val="lt1"/>
                </a:solidFill>
              </a:defRPr>
            </a:lvl1pPr>
            <a:lvl2pPr lvl="1" algn="ctr">
              <a:lnSpc>
                <a:spcPct val="100000"/>
              </a:lnSpc>
              <a:spcBef>
                <a:spcPts val="0"/>
              </a:spcBef>
              <a:spcAft>
                <a:spcPts val="0"/>
              </a:spcAft>
              <a:buClr>
                <a:schemeClr val="lt1"/>
              </a:buClr>
              <a:buSzPts val="1900"/>
              <a:buNone/>
              <a:defRPr sz="1900">
                <a:solidFill>
                  <a:schemeClr val="lt1"/>
                </a:solidFill>
              </a:defRPr>
            </a:lvl2pPr>
            <a:lvl3pPr lvl="2" algn="ctr">
              <a:lnSpc>
                <a:spcPct val="100000"/>
              </a:lnSpc>
              <a:spcBef>
                <a:spcPts val="0"/>
              </a:spcBef>
              <a:spcAft>
                <a:spcPts val="0"/>
              </a:spcAft>
              <a:buClr>
                <a:schemeClr val="lt1"/>
              </a:buClr>
              <a:buSzPts val="1900"/>
              <a:buNone/>
              <a:defRPr sz="1900">
                <a:solidFill>
                  <a:schemeClr val="lt1"/>
                </a:solidFill>
              </a:defRPr>
            </a:lvl3pPr>
            <a:lvl4pPr lvl="3" algn="ctr">
              <a:lnSpc>
                <a:spcPct val="100000"/>
              </a:lnSpc>
              <a:spcBef>
                <a:spcPts val="0"/>
              </a:spcBef>
              <a:spcAft>
                <a:spcPts val="0"/>
              </a:spcAft>
              <a:buClr>
                <a:schemeClr val="lt1"/>
              </a:buClr>
              <a:buSzPts val="1900"/>
              <a:buNone/>
              <a:defRPr sz="1900">
                <a:solidFill>
                  <a:schemeClr val="lt1"/>
                </a:solidFill>
              </a:defRPr>
            </a:lvl4pPr>
            <a:lvl5pPr lvl="4" algn="ctr">
              <a:lnSpc>
                <a:spcPct val="100000"/>
              </a:lnSpc>
              <a:spcBef>
                <a:spcPts val="0"/>
              </a:spcBef>
              <a:spcAft>
                <a:spcPts val="0"/>
              </a:spcAft>
              <a:buClr>
                <a:schemeClr val="lt1"/>
              </a:buClr>
              <a:buSzPts val="1900"/>
              <a:buNone/>
              <a:defRPr sz="1900">
                <a:solidFill>
                  <a:schemeClr val="lt1"/>
                </a:solidFill>
              </a:defRPr>
            </a:lvl5pPr>
            <a:lvl6pPr lvl="5" algn="ctr">
              <a:lnSpc>
                <a:spcPct val="100000"/>
              </a:lnSpc>
              <a:spcBef>
                <a:spcPts val="0"/>
              </a:spcBef>
              <a:spcAft>
                <a:spcPts val="0"/>
              </a:spcAft>
              <a:buClr>
                <a:schemeClr val="lt1"/>
              </a:buClr>
              <a:buSzPts val="1900"/>
              <a:buNone/>
              <a:defRPr sz="1900">
                <a:solidFill>
                  <a:schemeClr val="lt1"/>
                </a:solidFill>
              </a:defRPr>
            </a:lvl6pPr>
            <a:lvl7pPr lvl="6" algn="ctr">
              <a:lnSpc>
                <a:spcPct val="100000"/>
              </a:lnSpc>
              <a:spcBef>
                <a:spcPts val="0"/>
              </a:spcBef>
              <a:spcAft>
                <a:spcPts val="0"/>
              </a:spcAft>
              <a:buClr>
                <a:schemeClr val="lt1"/>
              </a:buClr>
              <a:buSzPts val="1900"/>
              <a:buNone/>
              <a:defRPr sz="1900">
                <a:solidFill>
                  <a:schemeClr val="lt1"/>
                </a:solidFill>
              </a:defRPr>
            </a:lvl7pPr>
            <a:lvl8pPr lvl="7" algn="ctr">
              <a:lnSpc>
                <a:spcPct val="100000"/>
              </a:lnSpc>
              <a:spcBef>
                <a:spcPts val="0"/>
              </a:spcBef>
              <a:spcAft>
                <a:spcPts val="0"/>
              </a:spcAft>
              <a:buClr>
                <a:schemeClr val="lt1"/>
              </a:buClr>
              <a:buSzPts val="1900"/>
              <a:buNone/>
              <a:defRPr sz="1900">
                <a:solidFill>
                  <a:schemeClr val="lt1"/>
                </a:solidFill>
              </a:defRPr>
            </a:lvl8pPr>
            <a:lvl9pPr lvl="8" algn="ctr">
              <a:lnSpc>
                <a:spcPct val="100000"/>
              </a:lnSpc>
              <a:spcBef>
                <a:spcPts val="0"/>
              </a:spcBef>
              <a:spcAft>
                <a:spcPts val="0"/>
              </a:spcAft>
              <a:buClr>
                <a:schemeClr val="lt1"/>
              </a:buClr>
              <a:buSzPts val="1900"/>
              <a:buNone/>
              <a:defRPr sz="1900">
                <a:solidFill>
                  <a:schemeClr val="lt1"/>
                </a:solidFill>
              </a:defRPr>
            </a:lvl9pPr>
          </a:lstStyle>
          <a:p>
            <a:endParaRPr/>
          </a:p>
        </p:txBody>
      </p:sp>
      <p:sp>
        <p:nvSpPr>
          <p:cNvPr id="46" name="Google Shape;46;p9"/>
          <p:cNvSpPr txBox="1">
            <a:spLocks noGrp="1"/>
          </p:cNvSpPr>
          <p:nvPr>
            <p:ph type="body" idx="2"/>
          </p:nvPr>
        </p:nvSpPr>
        <p:spPr>
          <a:xfrm>
            <a:off x="4939500" y="804667"/>
            <a:ext cx="3837000" cy="4105667"/>
          </a:xfrm>
          <a:prstGeom prst="rect">
            <a:avLst/>
          </a:prstGeom>
        </p:spPr>
        <p:txBody>
          <a:bodyPr spcFirstLastPara="1" wrap="square" lIns="91425" tIns="91425" rIns="91425" bIns="91425" anchor="ctr" anchorCtr="0">
            <a:noAutofit/>
          </a:bodyPr>
          <a:lstStyle>
            <a:lvl1pPr marL="457200" lvl="0" indent="-419100">
              <a:spcBef>
                <a:spcPts val="0"/>
              </a:spcBef>
              <a:spcAft>
                <a:spcPts val="0"/>
              </a:spcAft>
              <a:buSzPts val="3000"/>
              <a:buChar char="●"/>
              <a:defRPr/>
            </a:lvl1pPr>
            <a:lvl2pPr marL="914400" lvl="1" indent="-381000">
              <a:spcBef>
                <a:spcPts val="1600"/>
              </a:spcBef>
              <a:spcAft>
                <a:spcPts val="0"/>
              </a:spcAft>
              <a:buSzPts val="2400"/>
              <a:buChar char="○"/>
              <a:defRPr/>
            </a:lvl2pPr>
            <a:lvl3pPr marL="1371600" lvl="2" indent="-381000">
              <a:spcBef>
                <a:spcPts val="1600"/>
              </a:spcBef>
              <a:spcAft>
                <a:spcPts val="0"/>
              </a:spcAft>
              <a:buSzPts val="2400"/>
              <a:buChar char="■"/>
              <a:defRPr/>
            </a:lvl3pPr>
            <a:lvl4pPr marL="1828800" lvl="3" indent="-381000">
              <a:spcBef>
                <a:spcPts val="1600"/>
              </a:spcBef>
              <a:spcAft>
                <a:spcPts val="0"/>
              </a:spcAft>
              <a:buSzPts val="2400"/>
              <a:buChar char="●"/>
              <a:defRPr/>
            </a:lvl4pPr>
            <a:lvl5pPr marL="2286000" lvl="4" indent="-381000">
              <a:spcBef>
                <a:spcPts val="1600"/>
              </a:spcBef>
              <a:spcAft>
                <a:spcPts val="0"/>
              </a:spcAft>
              <a:buSzPts val="2400"/>
              <a:buChar char="○"/>
              <a:defRPr/>
            </a:lvl5pPr>
            <a:lvl6pPr marL="2743200" lvl="5" indent="-381000">
              <a:spcBef>
                <a:spcPts val="1600"/>
              </a:spcBef>
              <a:spcAft>
                <a:spcPts val="0"/>
              </a:spcAft>
              <a:buSzPts val="2400"/>
              <a:buChar char="■"/>
              <a:defRPr/>
            </a:lvl6pPr>
            <a:lvl7pPr marL="3200400" lvl="6" indent="-381000">
              <a:spcBef>
                <a:spcPts val="1600"/>
              </a:spcBef>
              <a:spcAft>
                <a:spcPts val="0"/>
              </a:spcAft>
              <a:buSzPts val="2400"/>
              <a:buChar char="●"/>
              <a:defRPr/>
            </a:lvl7pPr>
            <a:lvl8pPr marL="3657600" lvl="7" indent="-381000">
              <a:spcBef>
                <a:spcPts val="1600"/>
              </a:spcBef>
              <a:spcAft>
                <a:spcPts val="0"/>
              </a:spcAft>
              <a:buSzPts val="2400"/>
              <a:buChar char="○"/>
              <a:defRPr/>
            </a:lvl8pPr>
            <a:lvl9pPr marL="4114800" lvl="8" indent="-381000">
              <a:spcBef>
                <a:spcPts val="1600"/>
              </a:spcBef>
              <a:spcAft>
                <a:spcPts val="1600"/>
              </a:spcAft>
              <a:buSzPts val="2400"/>
              <a:buChar char="■"/>
              <a:defRPr/>
            </a:lvl9pPr>
          </a:lstStyle>
          <a:p>
            <a:endParaRPr/>
          </a:p>
        </p:txBody>
      </p:sp>
      <p:sp>
        <p:nvSpPr>
          <p:cNvPr id="47" name="Google Shape;47;p9"/>
          <p:cNvSpPr txBox="1">
            <a:spLocks noGrp="1"/>
          </p:cNvSpPr>
          <p:nvPr>
            <p:ph type="sldNum" idx="12"/>
          </p:nvPr>
        </p:nvSpPr>
        <p:spPr>
          <a:xfrm>
            <a:off x="8472458" y="5181352"/>
            <a:ext cx="548700" cy="437333"/>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400820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200" b="1" cap="all"/>
            </a:lvl1pPr>
          </a:lstStyle>
          <a:p>
            <a:r>
              <a:rPr lang="en-US"/>
              <a:t>Click to edit Master title style</a:t>
            </a:r>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100">
                <a:solidFill>
                  <a:schemeClr val="tx1">
                    <a:tint val="75000"/>
                  </a:schemeClr>
                </a:solidFill>
              </a:defRPr>
            </a:lvl1pPr>
            <a:lvl2pPr marL="475451" indent="0">
              <a:buNone/>
              <a:defRPr sz="1900">
                <a:solidFill>
                  <a:schemeClr val="tx1">
                    <a:tint val="75000"/>
                  </a:schemeClr>
                </a:solidFill>
              </a:defRPr>
            </a:lvl2pPr>
            <a:lvl3pPr marL="950903" indent="0">
              <a:buNone/>
              <a:defRPr sz="1600">
                <a:solidFill>
                  <a:schemeClr val="tx1">
                    <a:tint val="75000"/>
                  </a:schemeClr>
                </a:solidFill>
              </a:defRPr>
            </a:lvl3pPr>
            <a:lvl4pPr marL="1426354" indent="0">
              <a:buNone/>
              <a:defRPr sz="1500">
                <a:solidFill>
                  <a:schemeClr val="tx1">
                    <a:tint val="75000"/>
                  </a:schemeClr>
                </a:solidFill>
              </a:defRPr>
            </a:lvl4pPr>
            <a:lvl5pPr marL="1901806" indent="0">
              <a:buNone/>
              <a:defRPr sz="1500">
                <a:solidFill>
                  <a:schemeClr val="tx1">
                    <a:tint val="75000"/>
                  </a:schemeClr>
                </a:solidFill>
              </a:defRPr>
            </a:lvl5pPr>
            <a:lvl6pPr marL="2377257" indent="0">
              <a:buNone/>
              <a:defRPr sz="1500">
                <a:solidFill>
                  <a:schemeClr val="tx1">
                    <a:tint val="75000"/>
                  </a:schemeClr>
                </a:solidFill>
              </a:defRPr>
            </a:lvl6pPr>
            <a:lvl7pPr marL="2852709" indent="0">
              <a:buNone/>
              <a:defRPr sz="1500">
                <a:solidFill>
                  <a:schemeClr val="tx1">
                    <a:tint val="75000"/>
                  </a:schemeClr>
                </a:solidFill>
              </a:defRPr>
            </a:lvl7pPr>
            <a:lvl8pPr marL="3328160" indent="0">
              <a:buNone/>
              <a:defRPr sz="1500">
                <a:solidFill>
                  <a:schemeClr val="tx1">
                    <a:tint val="75000"/>
                  </a:schemeClr>
                </a:solidFill>
              </a:defRPr>
            </a:lvl8pPr>
            <a:lvl9pPr marL="3803611"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A84F19-92A5-4C0E-89BD-51549D720BD6}" type="datetimeFigureOut">
              <a:rPr lang="en-US">
                <a:solidFill>
                  <a:prstClr val="black">
                    <a:tint val="75000"/>
                  </a:prstClr>
                </a:solidFill>
              </a:rPr>
              <a:pPr/>
              <a:t>11/11/2020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DA8265-E033-4383-8E59-60670CB71D7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00722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8"/>
        <p:cNvGrpSpPr/>
        <p:nvPr/>
      </p:nvGrpSpPr>
      <p:grpSpPr>
        <a:xfrm>
          <a:off x="0" y="0"/>
          <a:ext cx="0" cy="0"/>
          <a:chOff x="0" y="0"/>
          <a:chExt cx="0" cy="0"/>
        </a:xfrm>
      </p:grpSpPr>
      <p:sp>
        <p:nvSpPr>
          <p:cNvPr id="49" name="Google Shape;49;p10"/>
          <p:cNvSpPr txBox="1">
            <a:spLocks noGrp="1"/>
          </p:cNvSpPr>
          <p:nvPr>
            <p:ph type="body" idx="1"/>
          </p:nvPr>
        </p:nvSpPr>
        <p:spPr>
          <a:xfrm>
            <a:off x="311700" y="4700639"/>
            <a:ext cx="5998800" cy="672333"/>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2100"/>
              <a:buNone/>
              <a:defRPr sz="2100"/>
            </a:lvl1pPr>
          </a:lstStyle>
          <a:p>
            <a:endParaRPr/>
          </a:p>
        </p:txBody>
      </p:sp>
      <p:sp>
        <p:nvSpPr>
          <p:cNvPr id="50" name="Google Shape;50;p10"/>
          <p:cNvSpPr txBox="1">
            <a:spLocks noGrp="1"/>
          </p:cNvSpPr>
          <p:nvPr>
            <p:ph type="sldNum" idx="12"/>
          </p:nvPr>
        </p:nvSpPr>
        <p:spPr>
          <a:xfrm>
            <a:off x="8472458" y="5181352"/>
            <a:ext cx="548700" cy="437333"/>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242780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1"/>
        <p:cNvGrpSpPr/>
        <p:nvPr/>
      </p:nvGrpSpPr>
      <p:grpSpPr>
        <a:xfrm>
          <a:off x="0" y="0"/>
          <a:ext cx="0" cy="0"/>
          <a:chOff x="0" y="0"/>
          <a:chExt cx="0" cy="0"/>
        </a:xfrm>
      </p:grpSpPr>
      <p:cxnSp>
        <p:nvCxnSpPr>
          <p:cNvPr id="52" name="Google Shape;52;p11"/>
          <p:cNvCxnSpPr/>
          <p:nvPr/>
        </p:nvCxnSpPr>
        <p:spPr>
          <a:xfrm>
            <a:off x="413275" y="3320306"/>
            <a:ext cx="910500" cy="0"/>
          </a:xfrm>
          <a:prstGeom prst="straightConnector1">
            <a:avLst/>
          </a:prstGeom>
          <a:noFill/>
          <a:ln w="28575" cap="flat" cmpd="sng">
            <a:solidFill>
              <a:schemeClr val="dk1"/>
            </a:solidFill>
            <a:prstDash val="lgDash"/>
            <a:round/>
            <a:headEnd type="none" w="sm" len="sm"/>
            <a:tailEnd type="none" w="sm" len="sm"/>
          </a:ln>
        </p:spPr>
      </p:cxnSp>
      <p:sp>
        <p:nvSpPr>
          <p:cNvPr id="53" name="Google Shape;53;p11"/>
          <p:cNvSpPr txBox="1">
            <a:spLocks noGrp="1"/>
          </p:cNvSpPr>
          <p:nvPr>
            <p:ph type="title" hasCustomPrompt="1"/>
          </p:nvPr>
        </p:nvSpPr>
        <p:spPr>
          <a:xfrm>
            <a:off x="311700" y="1229028"/>
            <a:ext cx="8520600" cy="2181667"/>
          </a:xfrm>
          <a:prstGeom prst="rect">
            <a:avLst/>
          </a:prstGeom>
        </p:spPr>
        <p:txBody>
          <a:bodyPr spcFirstLastPara="1" wrap="square" lIns="91425" tIns="91425" rIns="91425" bIns="91425" anchor="b" anchorCtr="0">
            <a:noAutofit/>
          </a:bodyPr>
          <a:lstStyle>
            <a:lvl1pPr lvl="0">
              <a:spcBef>
                <a:spcPts val="0"/>
              </a:spcBef>
              <a:spcAft>
                <a:spcPts val="0"/>
              </a:spcAft>
              <a:buSzPts val="12000"/>
              <a:buNone/>
              <a:defRPr sz="12000"/>
            </a:lvl1pPr>
            <a:lvl2pPr lvl="1">
              <a:spcBef>
                <a:spcPts val="0"/>
              </a:spcBef>
              <a:spcAft>
                <a:spcPts val="0"/>
              </a:spcAft>
              <a:buSzPts val="12000"/>
              <a:buNone/>
              <a:defRPr sz="12000"/>
            </a:lvl2pPr>
            <a:lvl3pPr lvl="2">
              <a:spcBef>
                <a:spcPts val="0"/>
              </a:spcBef>
              <a:spcAft>
                <a:spcPts val="0"/>
              </a:spcAft>
              <a:buSzPts val="12000"/>
              <a:buNone/>
              <a:defRPr sz="12000"/>
            </a:lvl3pPr>
            <a:lvl4pPr lvl="3">
              <a:spcBef>
                <a:spcPts val="0"/>
              </a:spcBef>
              <a:spcAft>
                <a:spcPts val="0"/>
              </a:spcAft>
              <a:buSzPts val="12000"/>
              <a:buNone/>
              <a:defRPr sz="12000"/>
            </a:lvl4pPr>
            <a:lvl5pPr lvl="4">
              <a:spcBef>
                <a:spcPts val="0"/>
              </a:spcBef>
              <a:spcAft>
                <a:spcPts val="0"/>
              </a:spcAft>
              <a:buSzPts val="12000"/>
              <a:buNone/>
              <a:defRPr sz="12000"/>
            </a:lvl5pPr>
            <a:lvl6pPr lvl="5">
              <a:spcBef>
                <a:spcPts val="0"/>
              </a:spcBef>
              <a:spcAft>
                <a:spcPts val="0"/>
              </a:spcAft>
              <a:buSzPts val="12000"/>
              <a:buNone/>
              <a:defRPr sz="12000"/>
            </a:lvl6pPr>
            <a:lvl7pPr lvl="6">
              <a:spcBef>
                <a:spcPts val="0"/>
              </a:spcBef>
              <a:spcAft>
                <a:spcPts val="0"/>
              </a:spcAft>
              <a:buSzPts val="12000"/>
              <a:buNone/>
              <a:defRPr sz="12000"/>
            </a:lvl7pPr>
            <a:lvl8pPr lvl="7">
              <a:spcBef>
                <a:spcPts val="0"/>
              </a:spcBef>
              <a:spcAft>
                <a:spcPts val="0"/>
              </a:spcAft>
              <a:buSzPts val="12000"/>
              <a:buNone/>
              <a:defRPr sz="12000"/>
            </a:lvl8pPr>
            <a:lvl9pPr lvl="8">
              <a:spcBef>
                <a:spcPts val="0"/>
              </a:spcBef>
              <a:spcAft>
                <a:spcPts val="0"/>
              </a:spcAft>
              <a:buSzPts val="12000"/>
              <a:buNone/>
              <a:defRPr sz="12000"/>
            </a:lvl9pPr>
          </a:lstStyle>
          <a:p>
            <a:r>
              <a:t>xx%</a:t>
            </a:r>
          </a:p>
        </p:txBody>
      </p:sp>
      <p:sp>
        <p:nvSpPr>
          <p:cNvPr id="54" name="Google Shape;54;p11"/>
          <p:cNvSpPr txBox="1">
            <a:spLocks noGrp="1"/>
          </p:cNvSpPr>
          <p:nvPr>
            <p:ph type="body" idx="1"/>
          </p:nvPr>
        </p:nvSpPr>
        <p:spPr>
          <a:xfrm>
            <a:off x="311700" y="3502472"/>
            <a:ext cx="8520600" cy="1445333"/>
          </a:xfrm>
          <a:prstGeom prst="rect">
            <a:avLst/>
          </a:prstGeom>
        </p:spPr>
        <p:txBody>
          <a:bodyPr spcFirstLastPara="1" wrap="square" lIns="91425" tIns="91425" rIns="91425" bIns="91425" anchor="t" anchorCtr="0">
            <a:noAutofit/>
          </a:bodyPr>
          <a:lstStyle>
            <a:lvl1pPr marL="457200" lvl="0" indent="-419100">
              <a:spcBef>
                <a:spcPts val="0"/>
              </a:spcBef>
              <a:spcAft>
                <a:spcPts val="0"/>
              </a:spcAft>
              <a:buSzPts val="3000"/>
              <a:buChar char="●"/>
              <a:defRPr/>
            </a:lvl1pPr>
            <a:lvl2pPr marL="914400" lvl="1" indent="-381000">
              <a:spcBef>
                <a:spcPts val="1600"/>
              </a:spcBef>
              <a:spcAft>
                <a:spcPts val="0"/>
              </a:spcAft>
              <a:buSzPts val="2400"/>
              <a:buChar char="○"/>
              <a:defRPr/>
            </a:lvl2pPr>
            <a:lvl3pPr marL="1371600" lvl="2" indent="-381000">
              <a:spcBef>
                <a:spcPts val="1600"/>
              </a:spcBef>
              <a:spcAft>
                <a:spcPts val="0"/>
              </a:spcAft>
              <a:buSzPts val="2400"/>
              <a:buChar char="■"/>
              <a:defRPr/>
            </a:lvl3pPr>
            <a:lvl4pPr marL="1828800" lvl="3" indent="-381000">
              <a:spcBef>
                <a:spcPts val="1600"/>
              </a:spcBef>
              <a:spcAft>
                <a:spcPts val="0"/>
              </a:spcAft>
              <a:buSzPts val="2400"/>
              <a:buChar char="●"/>
              <a:defRPr/>
            </a:lvl4pPr>
            <a:lvl5pPr marL="2286000" lvl="4" indent="-381000">
              <a:spcBef>
                <a:spcPts val="1600"/>
              </a:spcBef>
              <a:spcAft>
                <a:spcPts val="0"/>
              </a:spcAft>
              <a:buSzPts val="2400"/>
              <a:buChar char="○"/>
              <a:defRPr/>
            </a:lvl5pPr>
            <a:lvl6pPr marL="2743200" lvl="5" indent="-381000">
              <a:spcBef>
                <a:spcPts val="1600"/>
              </a:spcBef>
              <a:spcAft>
                <a:spcPts val="0"/>
              </a:spcAft>
              <a:buSzPts val="2400"/>
              <a:buChar char="■"/>
              <a:defRPr/>
            </a:lvl6pPr>
            <a:lvl7pPr marL="3200400" lvl="6" indent="-381000">
              <a:spcBef>
                <a:spcPts val="1600"/>
              </a:spcBef>
              <a:spcAft>
                <a:spcPts val="0"/>
              </a:spcAft>
              <a:buSzPts val="2400"/>
              <a:buChar char="●"/>
              <a:defRPr/>
            </a:lvl7pPr>
            <a:lvl8pPr marL="3657600" lvl="7" indent="-381000">
              <a:spcBef>
                <a:spcPts val="1600"/>
              </a:spcBef>
              <a:spcAft>
                <a:spcPts val="0"/>
              </a:spcAft>
              <a:buSzPts val="2400"/>
              <a:buChar char="○"/>
              <a:defRPr/>
            </a:lvl8pPr>
            <a:lvl9pPr marL="4114800" lvl="8" indent="-381000">
              <a:spcBef>
                <a:spcPts val="1600"/>
              </a:spcBef>
              <a:spcAft>
                <a:spcPts val="1600"/>
              </a:spcAft>
              <a:buSzPts val="2400"/>
              <a:buChar char="■"/>
              <a:defRPr/>
            </a:lvl9pPr>
          </a:lstStyle>
          <a:p>
            <a:endParaRPr/>
          </a:p>
        </p:txBody>
      </p:sp>
      <p:sp>
        <p:nvSpPr>
          <p:cNvPr id="55" name="Google Shape;55;p11"/>
          <p:cNvSpPr txBox="1">
            <a:spLocks noGrp="1"/>
          </p:cNvSpPr>
          <p:nvPr>
            <p:ph type="sldNum" idx="12"/>
          </p:nvPr>
        </p:nvSpPr>
        <p:spPr>
          <a:xfrm>
            <a:off x="8472458" y="5181352"/>
            <a:ext cx="548700" cy="437333"/>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303771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12"/>
          <p:cNvSpPr txBox="1">
            <a:spLocks noGrp="1"/>
          </p:cNvSpPr>
          <p:nvPr>
            <p:ph type="sldNum" idx="12"/>
          </p:nvPr>
        </p:nvSpPr>
        <p:spPr>
          <a:xfrm>
            <a:off x="8472458" y="5181352"/>
            <a:ext cx="548700" cy="437333"/>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61204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3"/>
        <p:cNvGrpSpPr/>
        <p:nvPr/>
      </p:nvGrpSpPr>
      <p:grpSpPr>
        <a:xfrm>
          <a:off x="0" y="0"/>
          <a:ext cx="0" cy="0"/>
          <a:chOff x="0" y="0"/>
          <a:chExt cx="0" cy="0"/>
        </a:xfrm>
      </p:grpSpPr>
      <p:pic>
        <p:nvPicPr>
          <p:cNvPr id="14" name="Google Shape;14;p2" descr="blue2.png"/>
          <p:cNvPicPr preferRelativeResize="0"/>
          <p:nvPr/>
        </p:nvPicPr>
        <p:blipFill rotWithShape="1">
          <a:blip r:embed="rId2">
            <a:alphaModFix/>
          </a:blip>
          <a:srcRect/>
          <a:stretch/>
        </p:blipFill>
        <p:spPr>
          <a:xfrm>
            <a:off x="-1" y="0"/>
            <a:ext cx="9144001" cy="5715000"/>
          </a:xfrm>
          <a:prstGeom prst="rect">
            <a:avLst/>
          </a:prstGeom>
          <a:noFill/>
          <a:ln>
            <a:noFill/>
          </a:ln>
        </p:spPr>
      </p:pic>
      <p:sp>
        <p:nvSpPr>
          <p:cNvPr id="15" name="Google Shape;15;p2"/>
          <p:cNvSpPr txBox="1"/>
          <p:nvPr/>
        </p:nvSpPr>
        <p:spPr>
          <a:xfrm>
            <a:off x="115283" y="126432"/>
            <a:ext cx="4975773" cy="3016495"/>
          </a:xfrm>
          <a:prstGeom prst="rect">
            <a:avLst/>
          </a:prstGeom>
          <a:noFill/>
          <a:ln>
            <a:noFill/>
          </a:ln>
        </p:spPr>
        <p:txBody>
          <a:bodyPr spcFirstLastPara="1" wrap="square" lIns="68569" tIns="34275" rIns="68569" bIns="34275" anchor="t" anchorCtr="0">
            <a:noAutofit/>
          </a:bodyPr>
          <a:lstStyle/>
          <a:p>
            <a:pPr marL="0" marR="0" lvl="0" indent="0" algn="l" rtl="0">
              <a:lnSpc>
                <a:spcPct val="94444"/>
              </a:lnSpc>
              <a:spcBef>
                <a:spcPts val="0"/>
              </a:spcBef>
              <a:spcAft>
                <a:spcPts val="0"/>
              </a:spcAft>
              <a:buNone/>
            </a:pPr>
            <a:r>
              <a:rPr lang="en-US" sz="5400" b="1" i="0" u="none" strike="noStrike" cap="none">
                <a:solidFill>
                  <a:srgbClr val="FFFFFF"/>
                </a:solidFill>
                <a:latin typeface="Arial"/>
                <a:ea typeface="Arial"/>
                <a:cs typeface="Arial"/>
                <a:sym typeface="Arial"/>
              </a:rPr>
              <a:t>Presentation</a:t>
            </a:r>
            <a:br>
              <a:rPr lang="en-US" sz="5400" b="1" i="0" u="none" strike="noStrike" cap="none">
                <a:solidFill>
                  <a:srgbClr val="FFFFFF"/>
                </a:solidFill>
                <a:latin typeface="Arial"/>
                <a:ea typeface="Arial"/>
                <a:cs typeface="Arial"/>
                <a:sym typeface="Arial"/>
              </a:rPr>
            </a:br>
            <a:r>
              <a:rPr lang="en-US" sz="5400" b="1" i="0" u="none" strike="noStrike" cap="none">
                <a:solidFill>
                  <a:srgbClr val="FFFFFF"/>
                </a:solidFill>
                <a:latin typeface="Arial"/>
                <a:ea typeface="Arial"/>
                <a:cs typeface="Arial"/>
                <a:sym typeface="Arial"/>
              </a:rPr>
              <a:t>Title Goes Here</a:t>
            </a:r>
            <a:br>
              <a:rPr lang="en-US" sz="5400" b="1" i="0" u="none" strike="noStrike" cap="none">
                <a:solidFill>
                  <a:srgbClr val="FFFFFF"/>
                </a:solidFill>
                <a:latin typeface="Arial"/>
                <a:ea typeface="Arial"/>
                <a:cs typeface="Arial"/>
                <a:sym typeface="Arial"/>
              </a:rPr>
            </a:br>
            <a:r>
              <a:rPr lang="en-US" sz="5400" b="1" i="0" u="none" strike="noStrike" cap="none">
                <a:solidFill>
                  <a:srgbClr val="D5DBE5"/>
                </a:solidFill>
                <a:latin typeface="Arial"/>
                <a:ea typeface="Arial"/>
                <a:cs typeface="Arial"/>
                <a:sym typeface="Arial"/>
              </a:rPr>
              <a:t>Subtitle of </a:t>
            </a:r>
            <a:br>
              <a:rPr lang="en-US" sz="5400" b="1" i="0" u="none" strike="noStrike" cap="none">
                <a:solidFill>
                  <a:srgbClr val="D5DBE5"/>
                </a:solidFill>
                <a:latin typeface="Arial"/>
                <a:ea typeface="Arial"/>
                <a:cs typeface="Arial"/>
                <a:sym typeface="Arial"/>
              </a:rPr>
            </a:br>
            <a:r>
              <a:rPr lang="en-US" sz="5400" b="1" i="0" u="none" strike="noStrike" cap="none">
                <a:solidFill>
                  <a:srgbClr val="D5DBE5"/>
                </a:solidFill>
                <a:latin typeface="Arial"/>
                <a:ea typeface="Arial"/>
                <a:cs typeface="Arial"/>
                <a:sym typeface="Arial"/>
              </a:rPr>
              <a:t>Presentation</a:t>
            </a:r>
            <a:endParaRPr sz="1350"/>
          </a:p>
        </p:txBody>
      </p:sp>
      <p:pic>
        <p:nvPicPr>
          <p:cNvPr id="16" name="Google Shape;16;p2"/>
          <p:cNvPicPr preferRelativeResize="0"/>
          <p:nvPr/>
        </p:nvPicPr>
        <p:blipFill rotWithShape="1">
          <a:blip r:embed="rId3">
            <a:alphaModFix/>
          </a:blip>
          <a:srcRect/>
          <a:stretch/>
        </p:blipFill>
        <p:spPr>
          <a:xfrm>
            <a:off x="7731963" y="3748045"/>
            <a:ext cx="1199635" cy="1779996"/>
          </a:xfrm>
          <a:prstGeom prst="rect">
            <a:avLst/>
          </a:prstGeom>
          <a:noFill/>
          <a:ln>
            <a:noFill/>
          </a:ln>
        </p:spPr>
      </p:pic>
    </p:spTree>
    <p:extLst>
      <p:ext uri="{BB962C8B-B14F-4D97-AF65-F5344CB8AC3E}">
        <p14:creationId xmlns:p14="http://schemas.microsoft.com/office/powerpoint/2010/main" val="27494596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7"/>
        <p:cNvGrpSpPr/>
        <p:nvPr/>
      </p:nvGrpSpPr>
      <p:grpSpPr>
        <a:xfrm>
          <a:off x="0" y="0"/>
          <a:ext cx="0" cy="0"/>
          <a:chOff x="0" y="0"/>
          <a:chExt cx="0" cy="0"/>
        </a:xfrm>
      </p:grpSpPr>
      <p:pic>
        <p:nvPicPr>
          <p:cNvPr id="18" name="Google Shape;18;p3" descr="blue2.png"/>
          <p:cNvPicPr preferRelativeResize="0"/>
          <p:nvPr/>
        </p:nvPicPr>
        <p:blipFill rotWithShape="1">
          <a:blip r:embed="rId2">
            <a:alphaModFix/>
          </a:blip>
          <a:srcRect/>
          <a:stretch/>
        </p:blipFill>
        <p:spPr>
          <a:xfrm>
            <a:off x="-1" y="0"/>
            <a:ext cx="9144001" cy="5715000"/>
          </a:xfrm>
          <a:prstGeom prst="rect">
            <a:avLst/>
          </a:prstGeom>
          <a:noFill/>
          <a:ln>
            <a:noFill/>
          </a:ln>
        </p:spPr>
      </p:pic>
      <p:sp>
        <p:nvSpPr>
          <p:cNvPr id="19" name="Google Shape;19;p3"/>
          <p:cNvSpPr txBox="1">
            <a:spLocks noGrp="1"/>
          </p:cNvSpPr>
          <p:nvPr>
            <p:ph type="ctrTitle"/>
          </p:nvPr>
        </p:nvSpPr>
        <p:spPr>
          <a:xfrm>
            <a:off x="1143000" y="935302"/>
            <a:ext cx="6858000" cy="1989667"/>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lt1"/>
              </a:buClr>
              <a:buSzPts val="6000"/>
              <a:buFont typeface="Arial"/>
              <a:buNone/>
              <a:defRPr sz="45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3"/>
          <p:cNvSpPr txBox="1">
            <a:spLocks noGrp="1"/>
          </p:cNvSpPr>
          <p:nvPr>
            <p:ph type="subTitle" idx="1"/>
          </p:nvPr>
        </p:nvSpPr>
        <p:spPr>
          <a:xfrm>
            <a:off x="1143000" y="3001698"/>
            <a:ext cx="6858000" cy="1379802"/>
          </a:xfrm>
          <a:prstGeom prst="rect">
            <a:avLst/>
          </a:prstGeom>
          <a:noFill/>
          <a:ln>
            <a:noFill/>
          </a:ln>
        </p:spPr>
        <p:txBody>
          <a:bodyPr spcFirstLastPara="1" wrap="square" lIns="91425" tIns="45700" rIns="91425" bIns="45700" anchor="t" anchorCtr="0">
            <a:noAutofit/>
          </a:bodyPr>
          <a:lstStyle>
            <a:lvl1pPr lvl="0" algn="ctr">
              <a:lnSpc>
                <a:spcPct val="90000"/>
              </a:lnSpc>
              <a:spcBef>
                <a:spcPts val="750"/>
              </a:spcBef>
              <a:spcAft>
                <a:spcPts val="0"/>
              </a:spcAft>
              <a:buClr>
                <a:schemeClr val="lt1"/>
              </a:buClr>
              <a:buSzPts val="2400"/>
              <a:buNone/>
              <a:defRPr sz="1800">
                <a:solidFill>
                  <a:schemeClr val="lt1"/>
                </a:solidFill>
              </a:defRPr>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pic>
        <p:nvPicPr>
          <p:cNvPr id="21" name="Google Shape;21;p3" descr="new_uic_mark_white.png"/>
          <p:cNvPicPr preferRelativeResize="0"/>
          <p:nvPr/>
        </p:nvPicPr>
        <p:blipFill rotWithShape="1">
          <a:blip r:embed="rId3">
            <a:alphaModFix/>
          </a:blip>
          <a:srcRect/>
          <a:stretch/>
        </p:blipFill>
        <p:spPr>
          <a:xfrm>
            <a:off x="4373117" y="5090425"/>
            <a:ext cx="397764" cy="441960"/>
          </a:xfrm>
          <a:prstGeom prst="rect">
            <a:avLst/>
          </a:prstGeom>
          <a:noFill/>
          <a:ln>
            <a:noFill/>
          </a:ln>
        </p:spPr>
      </p:pic>
    </p:spTree>
    <p:extLst>
      <p:ext uri="{BB962C8B-B14F-4D97-AF65-F5344CB8AC3E}">
        <p14:creationId xmlns:p14="http://schemas.microsoft.com/office/powerpoint/2010/main" val="32946989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2"/>
        <p:cNvGrpSpPr/>
        <p:nvPr/>
      </p:nvGrpSpPr>
      <p:grpSpPr>
        <a:xfrm>
          <a:off x="0" y="0"/>
          <a:ext cx="0" cy="0"/>
          <a:chOff x="0" y="0"/>
          <a:chExt cx="0" cy="0"/>
        </a:xfrm>
      </p:grpSpPr>
      <p:sp>
        <p:nvSpPr>
          <p:cNvPr id="23" name="Google Shape;23;p4"/>
          <p:cNvSpPr txBox="1">
            <a:spLocks noGrp="1"/>
          </p:cNvSpPr>
          <p:nvPr>
            <p:ph type="title"/>
          </p:nvPr>
        </p:nvSpPr>
        <p:spPr>
          <a:xfrm>
            <a:off x="628650" y="304271"/>
            <a:ext cx="7886700" cy="1104636"/>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rgbClr val="2850A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4"/>
          <p:cNvSpPr txBox="1">
            <a:spLocks noGrp="1"/>
          </p:cNvSpPr>
          <p:nvPr>
            <p:ph type="body" idx="1"/>
          </p:nvPr>
        </p:nvSpPr>
        <p:spPr>
          <a:xfrm>
            <a:off x="628650" y="1521354"/>
            <a:ext cx="7886700" cy="3626115"/>
          </a:xfrm>
          <a:prstGeom prst="rect">
            <a:avLst/>
          </a:prstGeom>
          <a:noFill/>
          <a:ln>
            <a:noFill/>
          </a:ln>
        </p:spPr>
        <p:txBody>
          <a:bodyPr spcFirstLastPara="1" wrap="square" lIns="91425" tIns="45700" rIns="91425" bIns="45700" anchor="t" anchorCtr="0">
            <a:no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8294395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628650" y="304271"/>
            <a:ext cx="7886700" cy="1104636"/>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rgbClr val="2850A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5"/>
          <p:cNvSpPr txBox="1">
            <a:spLocks noGrp="1"/>
          </p:cNvSpPr>
          <p:nvPr>
            <p:ph type="body" idx="1"/>
          </p:nvPr>
        </p:nvSpPr>
        <p:spPr>
          <a:xfrm>
            <a:off x="628650" y="1521354"/>
            <a:ext cx="3886200" cy="3626115"/>
          </a:xfrm>
          <a:prstGeom prst="rect">
            <a:avLst/>
          </a:prstGeom>
          <a:noFill/>
          <a:ln>
            <a:noFill/>
          </a:ln>
        </p:spPr>
        <p:txBody>
          <a:bodyPr spcFirstLastPara="1" wrap="square" lIns="91425" tIns="45700" rIns="91425" bIns="45700" anchor="t" anchorCtr="0">
            <a:no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8" name="Google Shape;28;p5"/>
          <p:cNvSpPr txBox="1">
            <a:spLocks noGrp="1"/>
          </p:cNvSpPr>
          <p:nvPr>
            <p:ph type="body" idx="2"/>
          </p:nvPr>
        </p:nvSpPr>
        <p:spPr>
          <a:xfrm>
            <a:off x="4629150" y="1521354"/>
            <a:ext cx="3886200" cy="3626115"/>
          </a:xfrm>
          <a:prstGeom prst="rect">
            <a:avLst/>
          </a:prstGeom>
          <a:noFill/>
          <a:ln>
            <a:noFill/>
          </a:ln>
        </p:spPr>
        <p:txBody>
          <a:bodyPr spcFirstLastPara="1" wrap="square" lIns="91425" tIns="45700" rIns="91425" bIns="45700" anchor="t" anchorCtr="0">
            <a:no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5199648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623888" y="1424782"/>
            <a:ext cx="7886700" cy="1411552"/>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2850A3"/>
              </a:buClr>
              <a:buSzPts val="6000"/>
              <a:buFont typeface="Arial"/>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6"/>
          <p:cNvSpPr txBox="1">
            <a:spLocks noGrp="1"/>
          </p:cNvSpPr>
          <p:nvPr>
            <p:ph type="body" idx="1"/>
          </p:nvPr>
        </p:nvSpPr>
        <p:spPr>
          <a:xfrm>
            <a:off x="623888" y="3824553"/>
            <a:ext cx="7886700" cy="1250156"/>
          </a:xfrm>
          <a:prstGeom prst="rect">
            <a:avLst/>
          </a:prstGeom>
          <a:noFill/>
          <a:ln>
            <a:noFill/>
          </a:ln>
        </p:spPr>
        <p:txBody>
          <a:bodyPr spcFirstLastPara="1" wrap="square" lIns="91425" tIns="45700" rIns="91425" bIns="45700" anchor="t" anchorCtr="0">
            <a:noAutofit/>
          </a:bodyPr>
          <a:lstStyle>
            <a:lvl1pPr marL="342900" lvl="0" indent="-171450" algn="l">
              <a:lnSpc>
                <a:spcPct val="90000"/>
              </a:lnSpc>
              <a:spcBef>
                <a:spcPts val="750"/>
              </a:spcBef>
              <a:spcAft>
                <a:spcPts val="0"/>
              </a:spcAft>
              <a:buClr>
                <a:srgbClr val="888888"/>
              </a:buClr>
              <a:buSzPts val="2400"/>
              <a:buNone/>
              <a:defRPr sz="1800">
                <a:solidFill>
                  <a:srgbClr val="888888"/>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35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Tree>
    <p:extLst>
      <p:ext uri="{BB962C8B-B14F-4D97-AF65-F5344CB8AC3E}">
        <p14:creationId xmlns:p14="http://schemas.microsoft.com/office/powerpoint/2010/main" val="21913200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629841" y="304271"/>
            <a:ext cx="7886700" cy="1104636"/>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rgbClr val="2850A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7"/>
          <p:cNvSpPr txBox="1">
            <a:spLocks noGrp="1"/>
          </p:cNvSpPr>
          <p:nvPr>
            <p:ph type="body" idx="1"/>
          </p:nvPr>
        </p:nvSpPr>
        <p:spPr>
          <a:xfrm>
            <a:off x="629842" y="1400969"/>
            <a:ext cx="3868340" cy="686593"/>
          </a:xfrm>
          <a:prstGeom prst="rect">
            <a:avLst/>
          </a:prstGeom>
          <a:noFill/>
          <a:ln>
            <a:noFill/>
          </a:ln>
        </p:spPr>
        <p:txBody>
          <a:bodyPr spcFirstLastPara="1" wrap="square" lIns="91425" tIns="45700" rIns="91425" bIns="45700" anchor="b" anchorCtr="0">
            <a:no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35" name="Google Shape;35;p7"/>
          <p:cNvSpPr txBox="1">
            <a:spLocks noGrp="1"/>
          </p:cNvSpPr>
          <p:nvPr>
            <p:ph type="body" idx="2"/>
          </p:nvPr>
        </p:nvSpPr>
        <p:spPr>
          <a:xfrm>
            <a:off x="629842" y="2087563"/>
            <a:ext cx="3868340" cy="3070490"/>
          </a:xfrm>
          <a:prstGeom prst="rect">
            <a:avLst/>
          </a:prstGeom>
          <a:noFill/>
          <a:ln>
            <a:noFill/>
          </a:ln>
        </p:spPr>
        <p:txBody>
          <a:bodyPr spcFirstLastPara="1" wrap="square" lIns="91425" tIns="45700" rIns="91425" bIns="45700" anchor="t" anchorCtr="0">
            <a:no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6" name="Google Shape;36;p7"/>
          <p:cNvSpPr txBox="1">
            <a:spLocks noGrp="1"/>
          </p:cNvSpPr>
          <p:nvPr>
            <p:ph type="body" idx="3"/>
          </p:nvPr>
        </p:nvSpPr>
        <p:spPr>
          <a:xfrm>
            <a:off x="4629150" y="1400969"/>
            <a:ext cx="3887391" cy="686593"/>
          </a:xfrm>
          <a:prstGeom prst="rect">
            <a:avLst/>
          </a:prstGeom>
          <a:noFill/>
          <a:ln>
            <a:noFill/>
          </a:ln>
        </p:spPr>
        <p:txBody>
          <a:bodyPr spcFirstLastPara="1" wrap="square" lIns="91425" tIns="45700" rIns="91425" bIns="45700" anchor="b" anchorCtr="0">
            <a:no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37" name="Google Shape;37;p7"/>
          <p:cNvSpPr txBox="1">
            <a:spLocks noGrp="1"/>
          </p:cNvSpPr>
          <p:nvPr>
            <p:ph type="body" idx="4"/>
          </p:nvPr>
        </p:nvSpPr>
        <p:spPr>
          <a:xfrm>
            <a:off x="4629150" y="2087563"/>
            <a:ext cx="3887391" cy="3070490"/>
          </a:xfrm>
          <a:prstGeom prst="rect">
            <a:avLst/>
          </a:prstGeom>
          <a:noFill/>
          <a:ln>
            <a:noFill/>
          </a:ln>
        </p:spPr>
        <p:txBody>
          <a:bodyPr spcFirstLastPara="1" wrap="square" lIns="91425" tIns="45700" rIns="91425" bIns="45700" anchor="t" anchorCtr="0">
            <a:no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6011105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628650" y="304271"/>
            <a:ext cx="7886700" cy="1104636"/>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rgbClr val="2850A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8"/>
          <p:cNvSpPr txBox="1">
            <a:spLocks noGrp="1"/>
          </p:cNvSpPr>
          <p:nvPr>
            <p:ph type="body" idx="1"/>
          </p:nvPr>
        </p:nvSpPr>
        <p:spPr>
          <a:xfrm>
            <a:off x="629841" y="1495778"/>
            <a:ext cx="5440759" cy="3662275"/>
          </a:xfrm>
          <a:prstGeom prst="rect">
            <a:avLst/>
          </a:prstGeom>
          <a:noFill/>
          <a:ln>
            <a:noFill/>
          </a:ln>
        </p:spPr>
        <p:txBody>
          <a:bodyPr spcFirstLastPara="1" wrap="square" lIns="91425" tIns="45700" rIns="91425" bIns="45700" anchor="t" anchorCtr="0">
            <a:no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1" name="Google Shape;41;p8"/>
          <p:cNvSpPr txBox="1">
            <a:spLocks noGrp="1"/>
          </p:cNvSpPr>
          <p:nvPr>
            <p:ph type="body" idx="2"/>
          </p:nvPr>
        </p:nvSpPr>
        <p:spPr>
          <a:xfrm>
            <a:off x="6159501" y="1495778"/>
            <a:ext cx="2357040" cy="3662275"/>
          </a:xfrm>
          <a:prstGeom prst="rect">
            <a:avLst/>
          </a:prstGeom>
          <a:noFill/>
          <a:ln>
            <a:noFill/>
          </a:ln>
        </p:spPr>
        <p:txBody>
          <a:bodyPr spcFirstLastPara="1" wrap="square" lIns="91425" tIns="45700" rIns="91425" bIns="45700" anchor="t" anchorCtr="0">
            <a:no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70906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33505"/>
            <a:ext cx="4038600" cy="3771636"/>
          </a:xfrm>
        </p:spPr>
        <p:txBody>
          <a:bodyPr/>
          <a:lstStyle>
            <a:lvl1pPr>
              <a:defRPr sz="29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33505"/>
            <a:ext cx="4038600" cy="3771636"/>
          </a:xfrm>
        </p:spPr>
        <p:txBody>
          <a:bodyPr/>
          <a:lstStyle>
            <a:lvl1pPr>
              <a:defRPr sz="29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7A84F19-92A5-4C0E-89BD-51549D720BD6}" type="datetimeFigureOut">
              <a:rPr lang="en-US">
                <a:solidFill>
                  <a:prstClr val="black">
                    <a:tint val="75000"/>
                  </a:prstClr>
                </a:solidFill>
              </a:rPr>
              <a:pPr/>
              <a:t>11/11/2020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BDA8265-E033-4383-8E59-60670CB71D7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21767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2"/>
        <p:cNvGrpSpPr/>
        <p:nvPr/>
      </p:nvGrpSpPr>
      <p:grpSpPr>
        <a:xfrm>
          <a:off x="0" y="0"/>
          <a:ext cx="0" cy="0"/>
          <a:chOff x="0" y="0"/>
          <a:chExt cx="0" cy="0"/>
        </a:xfrm>
      </p:grpSpPr>
      <p:sp>
        <p:nvSpPr>
          <p:cNvPr id="43" name="Google Shape;43;p9"/>
          <p:cNvSpPr txBox="1">
            <a:spLocks noGrp="1"/>
          </p:cNvSpPr>
          <p:nvPr>
            <p:ph type="title"/>
          </p:nvPr>
        </p:nvSpPr>
        <p:spPr>
          <a:xfrm>
            <a:off x="628650" y="304271"/>
            <a:ext cx="7886700" cy="1104636"/>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rgbClr val="2850A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9650858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4"/>
        <p:cNvGrpSpPr/>
        <p:nvPr/>
      </p:nvGrpSpPr>
      <p:grpSpPr>
        <a:xfrm>
          <a:off x="0" y="0"/>
          <a:ext cx="0" cy="0"/>
          <a:chOff x="0" y="0"/>
          <a:chExt cx="0" cy="0"/>
        </a:xfrm>
      </p:grpSpPr>
    </p:spTree>
    <p:extLst>
      <p:ext uri="{BB962C8B-B14F-4D97-AF65-F5344CB8AC3E}">
        <p14:creationId xmlns:p14="http://schemas.microsoft.com/office/powerpoint/2010/main" val="5533784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45"/>
        <p:cNvGrpSpPr/>
        <p:nvPr/>
      </p:nvGrpSpPr>
      <p:grpSpPr>
        <a:xfrm>
          <a:off x="0" y="0"/>
          <a:ext cx="0" cy="0"/>
          <a:chOff x="0" y="0"/>
          <a:chExt cx="0" cy="0"/>
        </a:xfrm>
      </p:grpSpPr>
      <p:sp>
        <p:nvSpPr>
          <p:cNvPr id="46" name="Google Shape;46;p11"/>
          <p:cNvSpPr txBox="1">
            <a:spLocks noGrp="1"/>
          </p:cNvSpPr>
          <p:nvPr>
            <p:ph type="title"/>
          </p:nvPr>
        </p:nvSpPr>
        <p:spPr>
          <a:xfrm>
            <a:off x="629841" y="381000"/>
            <a:ext cx="2949178" cy="13335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2850A3"/>
              </a:buClr>
              <a:buSzPts val="3200"/>
              <a:buFont typeface="Aria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1"/>
          <p:cNvSpPr>
            <a:spLocks noGrp="1"/>
          </p:cNvSpPr>
          <p:nvPr>
            <p:ph type="pic" idx="2"/>
          </p:nvPr>
        </p:nvSpPr>
        <p:spPr>
          <a:xfrm>
            <a:off x="3887391" y="822855"/>
            <a:ext cx="4629150" cy="4061354"/>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chemeClr val="dk1"/>
              </a:buClr>
              <a:buSzPts val="3200"/>
              <a:buFont typeface="Arial"/>
              <a:buNone/>
              <a:defRPr sz="2400" b="0" i="0" u="none" strike="noStrike" cap="none">
                <a:solidFill>
                  <a:schemeClr val="dk1"/>
                </a:solidFill>
                <a:latin typeface="Arial"/>
                <a:ea typeface="Arial"/>
                <a:cs typeface="Arial"/>
                <a:sym typeface="Arial"/>
              </a:defRPr>
            </a:lvl1pPr>
            <a:lvl2pPr marR="0" lvl="1" algn="l" rtl="0">
              <a:lnSpc>
                <a:spcPct val="90000"/>
              </a:lnSpc>
              <a:spcBef>
                <a:spcPts val="375"/>
              </a:spcBef>
              <a:spcAft>
                <a:spcPts val="0"/>
              </a:spcAft>
              <a:buClr>
                <a:schemeClr val="dk1"/>
              </a:buClr>
              <a:buSzPts val="2800"/>
              <a:buFont typeface="Arial"/>
              <a:buNone/>
              <a:defRPr sz="2100" b="0" i="0" u="none" strike="noStrike" cap="none">
                <a:solidFill>
                  <a:schemeClr val="dk1"/>
                </a:solidFill>
                <a:latin typeface="Arial"/>
                <a:ea typeface="Arial"/>
                <a:cs typeface="Arial"/>
                <a:sym typeface="Arial"/>
              </a:defRPr>
            </a:lvl2pPr>
            <a:lvl3pPr marR="0" lvl="2" algn="l" rtl="0">
              <a:lnSpc>
                <a:spcPct val="90000"/>
              </a:lnSpc>
              <a:spcBef>
                <a:spcPts val="375"/>
              </a:spcBef>
              <a:spcAft>
                <a:spcPts val="0"/>
              </a:spcAft>
              <a:buClr>
                <a:schemeClr val="dk1"/>
              </a:buClr>
              <a:buSzPts val="2400"/>
              <a:buFont typeface="Arial"/>
              <a:buNone/>
              <a:defRPr sz="1800" b="0" i="0" u="none" strike="noStrike" cap="none">
                <a:solidFill>
                  <a:schemeClr val="dk1"/>
                </a:solidFill>
                <a:latin typeface="Arial"/>
                <a:ea typeface="Arial"/>
                <a:cs typeface="Arial"/>
                <a:sym typeface="Arial"/>
              </a:defRPr>
            </a:lvl3pPr>
            <a:lvl4pPr marR="0" lvl="3"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Arial"/>
                <a:ea typeface="Arial"/>
                <a:cs typeface="Arial"/>
                <a:sym typeface="Arial"/>
              </a:defRPr>
            </a:lvl4pPr>
            <a:lvl5pPr marR="0" lvl="4"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Arial"/>
                <a:ea typeface="Arial"/>
                <a:cs typeface="Arial"/>
                <a:sym typeface="Arial"/>
              </a:defRPr>
            </a:lvl5pPr>
            <a:lvl6pPr marR="0" lvl="5"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48" name="Google Shape;48;p11"/>
          <p:cNvSpPr txBox="1">
            <a:spLocks noGrp="1"/>
          </p:cNvSpPr>
          <p:nvPr>
            <p:ph type="body" idx="1"/>
          </p:nvPr>
        </p:nvSpPr>
        <p:spPr>
          <a:xfrm>
            <a:off x="629841" y="1714500"/>
            <a:ext cx="2949178" cy="3176323"/>
          </a:xfrm>
          <a:prstGeom prst="rect">
            <a:avLst/>
          </a:prstGeom>
          <a:noFill/>
          <a:ln>
            <a:noFill/>
          </a:ln>
        </p:spPr>
        <p:txBody>
          <a:bodyPr spcFirstLastPara="1" wrap="square" lIns="91425" tIns="45700" rIns="91425" bIns="45700" anchor="t" anchorCtr="0">
            <a:no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49" name="Google Shape;49;p11"/>
          <p:cNvSpPr txBox="1">
            <a:spLocks noGrp="1"/>
          </p:cNvSpPr>
          <p:nvPr>
            <p:ph type="dt" idx="10"/>
          </p:nvPr>
        </p:nvSpPr>
        <p:spPr>
          <a:xfrm>
            <a:off x="0" y="0"/>
            <a:ext cx="2250000" cy="25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350">
                <a:solidFill>
                  <a:schemeClr val="dk1"/>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50" name="Google Shape;50;p11"/>
          <p:cNvSpPr txBox="1">
            <a:spLocks noGrp="1"/>
          </p:cNvSpPr>
          <p:nvPr>
            <p:ph type="ftr" idx="11"/>
          </p:nvPr>
        </p:nvSpPr>
        <p:spPr>
          <a:xfrm>
            <a:off x="0" y="0"/>
            <a:ext cx="2250000" cy="25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350">
                <a:solidFill>
                  <a:schemeClr val="dk1"/>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51" name="Google Shape;51;p11"/>
          <p:cNvSpPr txBox="1">
            <a:spLocks noGrp="1"/>
          </p:cNvSpPr>
          <p:nvPr>
            <p:ph type="sldNum" idx="12"/>
          </p:nvPr>
        </p:nvSpPr>
        <p:spPr>
          <a:xfrm>
            <a:off x="0" y="0"/>
            <a:ext cx="2250000" cy="25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350">
                <a:solidFill>
                  <a:schemeClr val="dk1"/>
                </a:solidFill>
                <a:latin typeface="Calibri"/>
                <a:ea typeface="Calibri"/>
                <a:cs typeface="Calibri"/>
                <a:sym typeface="Calibri"/>
              </a:defRPr>
            </a:lvl1pPr>
            <a:lvl2pPr marL="0" marR="0" lvl="1" indent="0" algn="l" rtl="0">
              <a:spcBef>
                <a:spcPts val="0"/>
              </a:spcBef>
              <a:buNone/>
              <a:defRPr sz="1350">
                <a:solidFill>
                  <a:schemeClr val="dk1"/>
                </a:solidFill>
                <a:latin typeface="Calibri"/>
                <a:ea typeface="Calibri"/>
                <a:cs typeface="Calibri"/>
                <a:sym typeface="Calibri"/>
              </a:defRPr>
            </a:lvl2pPr>
            <a:lvl3pPr marL="0" marR="0" lvl="2" indent="0" algn="l" rtl="0">
              <a:spcBef>
                <a:spcPts val="0"/>
              </a:spcBef>
              <a:buNone/>
              <a:defRPr sz="1350">
                <a:solidFill>
                  <a:schemeClr val="dk1"/>
                </a:solidFill>
                <a:latin typeface="Calibri"/>
                <a:ea typeface="Calibri"/>
                <a:cs typeface="Calibri"/>
                <a:sym typeface="Calibri"/>
              </a:defRPr>
            </a:lvl3pPr>
            <a:lvl4pPr marL="0" marR="0" lvl="3" indent="0" algn="l" rtl="0">
              <a:spcBef>
                <a:spcPts val="0"/>
              </a:spcBef>
              <a:buNone/>
              <a:defRPr sz="1350">
                <a:solidFill>
                  <a:schemeClr val="dk1"/>
                </a:solidFill>
                <a:latin typeface="Calibri"/>
                <a:ea typeface="Calibri"/>
                <a:cs typeface="Calibri"/>
                <a:sym typeface="Calibri"/>
              </a:defRPr>
            </a:lvl4pPr>
            <a:lvl5pPr marL="0" marR="0" lvl="4" indent="0" algn="l" rtl="0">
              <a:spcBef>
                <a:spcPts val="0"/>
              </a:spcBef>
              <a:buNone/>
              <a:defRPr sz="1350">
                <a:solidFill>
                  <a:schemeClr val="dk1"/>
                </a:solidFill>
                <a:latin typeface="Calibri"/>
                <a:ea typeface="Calibri"/>
                <a:cs typeface="Calibri"/>
                <a:sym typeface="Calibri"/>
              </a:defRPr>
            </a:lvl5pPr>
            <a:lvl6pPr marL="0" marR="0" lvl="5" indent="0" algn="l" rtl="0">
              <a:spcBef>
                <a:spcPts val="0"/>
              </a:spcBef>
              <a:buNone/>
              <a:defRPr sz="1350">
                <a:solidFill>
                  <a:schemeClr val="dk1"/>
                </a:solidFill>
                <a:latin typeface="Calibri"/>
                <a:ea typeface="Calibri"/>
                <a:cs typeface="Calibri"/>
                <a:sym typeface="Calibri"/>
              </a:defRPr>
            </a:lvl6pPr>
            <a:lvl7pPr marL="0" marR="0" lvl="6" indent="0" algn="l" rtl="0">
              <a:spcBef>
                <a:spcPts val="0"/>
              </a:spcBef>
              <a:buNone/>
              <a:defRPr sz="1350">
                <a:solidFill>
                  <a:schemeClr val="dk1"/>
                </a:solidFill>
                <a:latin typeface="Calibri"/>
                <a:ea typeface="Calibri"/>
                <a:cs typeface="Calibri"/>
                <a:sym typeface="Calibri"/>
              </a:defRPr>
            </a:lvl7pPr>
            <a:lvl8pPr marL="0" marR="0" lvl="7" indent="0" algn="l" rtl="0">
              <a:spcBef>
                <a:spcPts val="0"/>
              </a:spcBef>
              <a:buNone/>
              <a:defRPr sz="1350">
                <a:solidFill>
                  <a:schemeClr val="dk1"/>
                </a:solidFill>
                <a:latin typeface="Calibri"/>
                <a:ea typeface="Calibri"/>
                <a:cs typeface="Calibri"/>
                <a:sym typeface="Calibri"/>
              </a:defRPr>
            </a:lvl8pPr>
            <a:lvl9pPr marL="0" marR="0" lvl="8" indent="0" algn="l" rtl="0">
              <a:spcBef>
                <a:spcPts val="0"/>
              </a:spcBef>
              <a:buNone/>
              <a:defRPr sz="1350">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176484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52"/>
        <p:cNvGrpSpPr/>
        <p:nvPr/>
      </p:nvGrpSpPr>
      <p:grpSpPr>
        <a:xfrm>
          <a:off x="0" y="0"/>
          <a:ext cx="0" cy="0"/>
          <a:chOff x="0" y="0"/>
          <a:chExt cx="0" cy="0"/>
        </a:xfrm>
      </p:grpSpPr>
      <p:sp>
        <p:nvSpPr>
          <p:cNvPr id="53" name="Google Shape;53;p12"/>
          <p:cNvSpPr txBox="1">
            <a:spLocks noGrp="1"/>
          </p:cNvSpPr>
          <p:nvPr>
            <p:ph type="title"/>
          </p:nvPr>
        </p:nvSpPr>
        <p:spPr>
          <a:xfrm>
            <a:off x="311700" y="494473"/>
            <a:ext cx="8520600" cy="636333"/>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rgbClr val="2850A3"/>
              </a:buClr>
              <a:buSzPts val="2800"/>
              <a:buFont typeface="Arial"/>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4" name="Google Shape;54;p12"/>
          <p:cNvSpPr txBox="1">
            <a:spLocks noGrp="1"/>
          </p:cNvSpPr>
          <p:nvPr>
            <p:ph type="body" idx="1"/>
          </p:nvPr>
        </p:nvSpPr>
        <p:spPr>
          <a:xfrm>
            <a:off x="311700" y="1280528"/>
            <a:ext cx="8520600" cy="3796000"/>
          </a:xfrm>
          <a:prstGeom prst="rect">
            <a:avLst/>
          </a:prstGeom>
          <a:noFill/>
          <a:ln>
            <a:noFill/>
          </a:ln>
        </p:spPr>
        <p:txBody>
          <a:bodyPr spcFirstLastPara="1" wrap="square" lIns="91425" tIns="91425" rIns="91425" bIns="91425" anchor="t" anchorCtr="0">
            <a:noAutofit/>
          </a:bodyPr>
          <a:lstStyle>
            <a:lvl1pPr marL="342900" lvl="0" indent="-257175" algn="l">
              <a:lnSpc>
                <a:spcPct val="90000"/>
              </a:lnSpc>
              <a:spcBef>
                <a:spcPts val="0"/>
              </a:spcBef>
              <a:spcAft>
                <a:spcPts val="0"/>
              </a:spcAft>
              <a:buClr>
                <a:schemeClr val="dk1"/>
              </a:buClr>
              <a:buSzPts val="1800"/>
              <a:buChar char="●"/>
              <a:defRPr/>
            </a:lvl1pPr>
            <a:lvl2pPr marL="685800" lvl="1" indent="-238125" algn="l">
              <a:lnSpc>
                <a:spcPct val="90000"/>
              </a:lnSpc>
              <a:spcBef>
                <a:spcPts val="1600"/>
              </a:spcBef>
              <a:spcAft>
                <a:spcPts val="0"/>
              </a:spcAft>
              <a:buClr>
                <a:schemeClr val="dk1"/>
              </a:buClr>
              <a:buSzPts val="1400"/>
              <a:buChar char="○"/>
              <a:defRPr/>
            </a:lvl2pPr>
            <a:lvl3pPr marL="1028700" lvl="2" indent="-238125" algn="l">
              <a:lnSpc>
                <a:spcPct val="90000"/>
              </a:lnSpc>
              <a:spcBef>
                <a:spcPts val="1600"/>
              </a:spcBef>
              <a:spcAft>
                <a:spcPts val="0"/>
              </a:spcAft>
              <a:buClr>
                <a:schemeClr val="dk1"/>
              </a:buClr>
              <a:buSzPts val="1400"/>
              <a:buChar char="■"/>
              <a:defRPr/>
            </a:lvl3pPr>
            <a:lvl4pPr marL="1371600" lvl="3" indent="-238125" algn="l">
              <a:lnSpc>
                <a:spcPct val="90000"/>
              </a:lnSpc>
              <a:spcBef>
                <a:spcPts val="1600"/>
              </a:spcBef>
              <a:spcAft>
                <a:spcPts val="0"/>
              </a:spcAft>
              <a:buClr>
                <a:schemeClr val="dk1"/>
              </a:buClr>
              <a:buSzPts val="1400"/>
              <a:buChar char="●"/>
              <a:defRPr/>
            </a:lvl4pPr>
            <a:lvl5pPr marL="1714500" lvl="4" indent="-238125" algn="l">
              <a:lnSpc>
                <a:spcPct val="90000"/>
              </a:lnSpc>
              <a:spcBef>
                <a:spcPts val="1600"/>
              </a:spcBef>
              <a:spcAft>
                <a:spcPts val="0"/>
              </a:spcAft>
              <a:buClr>
                <a:schemeClr val="dk1"/>
              </a:buClr>
              <a:buSzPts val="1400"/>
              <a:buChar char="○"/>
              <a:defRPr/>
            </a:lvl5pPr>
            <a:lvl6pPr marL="2057400" lvl="5" indent="-238125" algn="l">
              <a:lnSpc>
                <a:spcPct val="90000"/>
              </a:lnSpc>
              <a:spcBef>
                <a:spcPts val="1600"/>
              </a:spcBef>
              <a:spcAft>
                <a:spcPts val="0"/>
              </a:spcAft>
              <a:buClr>
                <a:schemeClr val="dk1"/>
              </a:buClr>
              <a:buSzPts val="1400"/>
              <a:buChar char="■"/>
              <a:defRPr/>
            </a:lvl6pPr>
            <a:lvl7pPr marL="2400300" lvl="6" indent="-238125" algn="l">
              <a:lnSpc>
                <a:spcPct val="90000"/>
              </a:lnSpc>
              <a:spcBef>
                <a:spcPts val="1600"/>
              </a:spcBef>
              <a:spcAft>
                <a:spcPts val="0"/>
              </a:spcAft>
              <a:buClr>
                <a:schemeClr val="dk1"/>
              </a:buClr>
              <a:buSzPts val="1400"/>
              <a:buChar char="●"/>
              <a:defRPr/>
            </a:lvl7pPr>
            <a:lvl8pPr marL="2743200" lvl="7" indent="-238125" algn="l">
              <a:lnSpc>
                <a:spcPct val="90000"/>
              </a:lnSpc>
              <a:spcBef>
                <a:spcPts val="1600"/>
              </a:spcBef>
              <a:spcAft>
                <a:spcPts val="0"/>
              </a:spcAft>
              <a:buClr>
                <a:schemeClr val="dk1"/>
              </a:buClr>
              <a:buSzPts val="1400"/>
              <a:buChar char="○"/>
              <a:defRPr/>
            </a:lvl8pPr>
            <a:lvl9pPr marL="3086100" lvl="8" indent="-238125" algn="l">
              <a:lnSpc>
                <a:spcPct val="90000"/>
              </a:lnSpc>
              <a:spcBef>
                <a:spcPts val="1600"/>
              </a:spcBef>
              <a:spcAft>
                <a:spcPts val="1600"/>
              </a:spcAft>
              <a:buClr>
                <a:schemeClr val="dk1"/>
              </a:buClr>
              <a:buSzPts val="1400"/>
              <a:buChar char="■"/>
              <a:defRPr/>
            </a:lvl9pPr>
          </a:lstStyle>
          <a:p>
            <a:endParaRPr/>
          </a:p>
        </p:txBody>
      </p:sp>
      <p:sp>
        <p:nvSpPr>
          <p:cNvPr id="55" name="Google Shape;55;p12"/>
          <p:cNvSpPr txBox="1">
            <a:spLocks noGrp="1"/>
          </p:cNvSpPr>
          <p:nvPr>
            <p:ph type="sldNum" idx="12"/>
          </p:nvPr>
        </p:nvSpPr>
        <p:spPr>
          <a:xfrm>
            <a:off x="8472458" y="5181353"/>
            <a:ext cx="548700" cy="437333"/>
          </a:xfrm>
          <a:prstGeom prst="rect">
            <a:avLst/>
          </a:prstGeom>
          <a:noFill/>
          <a:ln>
            <a:noFill/>
          </a:ln>
        </p:spPr>
        <p:txBody>
          <a:bodyPr spcFirstLastPara="1" wrap="square" lIns="91425" tIns="91425" rIns="91425" bIns="91425" anchor="ctr" anchorCtr="0">
            <a:noAutofit/>
          </a:bodyPr>
          <a:lstStyle>
            <a:lvl1pPr marL="0" marR="0" lvl="0" indent="0" algn="r" rtl="0">
              <a:buClr>
                <a:schemeClr val="dk1"/>
              </a:buClr>
              <a:buSzPts val="1800"/>
              <a:buFont typeface="Calibri"/>
              <a:buNone/>
              <a:defRPr sz="1350">
                <a:solidFill>
                  <a:schemeClr val="dk1"/>
                </a:solidFill>
                <a:latin typeface="Calibri"/>
                <a:ea typeface="Calibri"/>
                <a:cs typeface="Calibri"/>
                <a:sym typeface="Calibri"/>
              </a:defRPr>
            </a:lvl1pPr>
            <a:lvl2pPr marL="0" marR="0" lvl="1" indent="0" algn="r" rtl="0">
              <a:buClr>
                <a:schemeClr val="dk1"/>
              </a:buClr>
              <a:buSzPts val="1800"/>
              <a:buFont typeface="Calibri"/>
              <a:buNone/>
              <a:defRPr sz="1350">
                <a:solidFill>
                  <a:schemeClr val="dk1"/>
                </a:solidFill>
                <a:latin typeface="Calibri"/>
                <a:ea typeface="Calibri"/>
                <a:cs typeface="Calibri"/>
                <a:sym typeface="Calibri"/>
              </a:defRPr>
            </a:lvl2pPr>
            <a:lvl3pPr marL="0" marR="0" lvl="2" indent="0" algn="r" rtl="0">
              <a:buClr>
                <a:schemeClr val="dk1"/>
              </a:buClr>
              <a:buSzPts val="1800"/>
              <a:buFont typeface="Calibri"/>
              <a:buNone/>
              <a:defRPr sz="1350">
                <a:solidFill>
                  <a:schemeClr val="dk1"/>
                </a:solidFill>
                <a:latin typeface="Calibri"/>
                <a:ea typeface="Calibri"/>
                <a:cs typeface="Calibri"/>
                <a:sym typeface="Calibri"/>
              </a:defRPr>
            </a:lvl3pPr>
            <a:lvl4pPr marL="0" marR="0" lvl="3" indent="0" algn="r" rtl="0">
              <a:buClr>
                <a:schemeClr val="dk1"/>
              </a:buClr>
              <a:buSzPts val="1800"/>
              <a:buFont typeface="Calibri"/>
              <a:buNone/>
              <a:defRPr sz="1350">
                <a:solidFill>
                  <a:schemeClr val="dk1"/>
                </a:solidFill>
                <a:latin typeface="Calibri"/>
                <a:ea typeface="Calibri"/>
                <a:cs typeface="Calibri"/>
                <a:sym typeface="Calibri"/>
              </a:defRPr>
            </a:lvl4pPr>
            <a:lvl5pPr marL="0" marR="0" lvl="4" indent="0" algn="r" rtl="0">
              <a:buClr>
                <a:schemeClr val="dk1"/>
              </a:buClr>
              <a:buSzPts val="1800"/>
              <a:buFont typeface="Calibri"/>
              <a:buNone/>
              <a:defRPr sz="1350">
                <a:solidFill>
                  <a:schemeClr val="dk1"/>
                </a:solidFill>
                <a:latin typeface="Calibri"/>
                <a:ea typeface="Calibri"/>
                <a:cs typeface="Calibri"/>
                <a:sym typeface="Calibri"/>
              </a:defRPr>
            </a:lvl5pPr>
            <a:lvl6pPr marL="0" marR="0" lvl="5" indent="0" algn="r" rtl="0">
              <a:buClr>
                <a:schemeClr val="dk1"/>
              </a:buClr>
              <a:buSzPts val="1800"/>
              <a:buFont typeface="Calibri"/>
              <a:buNone/>
              <a:defRPr sz="1350">
                <a:solidFill>
                  <a:schemeClr val="dk1"/>
                </a:solidFill>
                <a:latin typeface="Calibri"/>
                <a:ea typeface="Calibri"/>
                <a:cs typeface="Calibri"/>
                <a:sym typeface="Calibri"/>
              </a:defRPr>
            </a:lvl6pPr>
            <a:lvl7pPr marL="0" marR="0" lvl="6" indent="0" algn="r" rtl="0">
              <a:buClr>
                <a:schemeClr val="dk1"/>
              </a:buClr>
              <a:buSzPts val="1800"/>
              <a:buFont typeface="Calibri"/>
              <a:buNone/>
              <a:defRPr sz="1350">
                <a:solidFill>
                  <a:schemeClr val="dk1"/>
                </a:solidFill>
                <a:latin typeface="Calibri"/>
                <a:ea typeface="Calibri"/>
                <a:cs typeface="Calibri"/>
                <a:sym typeface="Calibri"/>
              </a:defRPr>
            </a:lvl7pPr>
            <a:lvl8pPr marL="0" marR="0" lvl="7" indent="0" algn="r" rtl="0">
              <a:buClr>
                <a:schemeClr val="dk1"/>
              </a:buClr>
              <a:buSzPts val="1800"/>
              <a:buFont typeface="Calibri"/>
              <a:buNone/>
              <a:defRPr sz="1350">
                <a:solidFill>
                  <a:schemeClr val="dk1"/>
                </a:solidFill>
                <a:latin typeface="Calibri"/>
                <a:ea typeface="Calibri"/>
                <a:cs typeface="Calibri"/>
                <a:sym typeface="Calibri"/>
              </a:defRPr>
            </a:lvl8pPr>
            <a:lvl9pPr marL="0" marR="0" lvl="8" indent="0" algn="r" rtl="0">
              <a:buClr>
                <a:schemeClr val="dk1"/>
              </a:buClr>
              <a:buSzPts val="1800"/>
              <a:buFont typeface="Calibri"/>
              <a:buNone/>
              <a:defRPr sz="1350">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795933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4"/>
        <p:cNvGrpSpPr/>
        <p:nvPr/>
      </p:nvGrpSpPr>
      <p:grpSpPr>
        <a:xfrm>
          <a:off x="0" y="0"/>
          <a:ext cx="0" cy="0"/>
          <a:chOff x="0" y="0"/>
          <a:chExt cx="0" cy="0"/>
        </a:xfrm>
      </p:grpSpPr>
    </p:spTree>
    <p:extLst>
      <p:ext uri="{BB962C8B-B14F-4D97-AF65-F5344CB8AC3E}">
        <p14:creationId xmlns:p14="http://schemas.microsoft.com/office/powerpoint/2010/main" val="39088019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95"/>
        <p:cNvGrpSpPr/>
        <p:nvPr/>
      </p:nvGrpSpPr>
      <p:grpSpPr>
        <a:xfrm>
          <a:off x="0" y="0"/>
          <a:ext cx="0" cy="0"/>
          <a:chOff x="0" y="0"/>
          <a:chExt cx="0" cy="0"/>
        </a:xfrm>
      </p:grpSpPr>
      <p:sp>
        <p:nvSpPr>
          <p:cNvPr id="96" name="Google Shape;96;p26"/>
          <p:cNvSpPr txBox="1">
            <a:spLocks noGrp="1"/>
          </p:cNvSpPr>
          <p:nvPr>
            <p:ph type="title"/>
          </p:nvPr>
        </p:nvSpPr>
        <p:spPr>
          <a:xfrm>
            <a:off x="628650" y="304271"/>
            <a:ext cx="7886700" cy="1104636"/>
          </a:xfrm>
          <a:prstGeom prst="rect">
            <a:avLst/>
          </a:prstGeom>
          <a:noFill/>
          <a:ln>
            <a:noFill/>
          </a:ln>
        </p:spPr>
        <p:txBody>
          <a:bodyPr spcFirstLastPara="1" wrap="square" lIns="68575" tIns="34275" rIns="68575" bIns="34275" anchor="ctr" anchorCtr="0">
            <a:noAutofit/>
          </a:bodyPr>
          <a:lstStyle>
            <a:lvl1pPr lvl="0" algn="ctr">
              <a:lnSpc>
                <a:spcPct val="90000"/>
              </a:lnSpc>
              <a:spcBef>
                <a:spcPts val="0"/>
              </a:spcBef>
              <a:spcAft>
                <a:spcPts val="0"/>
              </a:spcAft>
              <a:buClr>
                <a:srgbClr val="2850A3"/>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7" name="Google Shape;97;p26"/>
          <p:cNvSpPr txBox="1">
            <a:spLocks noGrp="1"/>
          </p:cNvSpPr>
          <p:nvPr>
            <p:ph type="body" idx="1"/>
          </p:nvPr>
        </p:nvSpPr>
        <p:spPr>
          <a:xfrm>
            <a:off x="628650" y="1521354"/>
            <a:ext cx="3886200" cy="3626116"/>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8" name="Google Shape;98;p26"/>
          <p:cNvSpPr txBox="1">
            <a:spLocks noGrp="1"/>
          </p:cNvSpPr>
          <p:nvPr>
            <p:ph type="body" idx="2"/>
          </p:nvPr>
        </p:nvSpPr>
        <p:spPr>
          <a:xfrm>
            <a:off x="4629150" y="1521354"/>
            <a:ext cx="3886200" cy="3626116"/>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10131061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99"/>
        <p:cNvGrpSpPr/>
        <p:nvPr/>
      </p:nvGrpSpPr>
      <p:grpSpPr>
        <a:xfrm>
          <a:off x="0" y="0"/>
          <a:ext cx="0" cy="0"/>
          <a:chOff x="0" y="0"/>
          <a:chExt cx="0" cy="0"/>
        </a:xfrm>
      </p:grpSpPr>
      <p:pic>
        <p:nvPicPr>
          <p:cNvPr id="100" name="Google Shape;100;p27" descr="blue2.png"/>
          <p:cNvPicPr preferRelativeResize="0"/>
          <p:nvPr/>
        </p:nvPicPr>
        <p:blipFill rotWithShape="1">
          <a:blip r:embed="rId2">
            <a:alphaModFix/>
          </a:blip>
          <a:srcRect/>
          <a:stretch/>
        </p:blipFill>
        <p:spPr>
          <a:xfrm>
            <a:off x="-1" y="0"/>
            <a:ext cx="9144001" cy="5715000"/>
          </a:xfrm>
          <a:prstGeom prst="rect">
            <a:avLst/>
          </a:prstGeom>
          <a:noFill/>
          <a:ln>
            <a:noFill/>
          </a:ln>
        </p:spPr>
      </p:pic>
      <p:sp>
        <p:nvSpPr>
          <p:cNvPr id="101" name="Google Shape;101;p27"/>
          <p:cNvSpPr txBox="1"/>
          <p:nvPr/>
        </p:nvSpPr>
        <p:spPr>
          <a:xfrm>
            <a:off x="115283" y="126432"/>
            <a:ext cx="4975773" cy="3016496"/>
          </a:xfrm>
          <a:prstGeom prst="rect">
            <a:avLst/>
          </a:prstGeom>
          <a:noFill/>
          <a:ln>
            <a:noFill/>
          </a:ln>
        </p:spPr>
        <p:txBody>
          <a:bodyPr spcFirstLastPara="1" wrap="square" lIns="68575" tIns="34275" rIns="68575" bIns="34275" anchor="t" anchorCtr="0">
            <a:noAutofit/>
          </a:bodyPr>
          <a:lstStyle/>
          <a:p>
            <a:pPr marL="0" marR="0" lvl="0" indent="0" algn="l" rtl="0">
              <a:lnSpc>
                <a:spcPct val="94444"/>
              </a:lnSpc>
              <a:spcBef>
                <a:spcPts val="0"/>
              </a:spcBef>
              <a:spcAft>
                <a:spcPts val="0"/>
              </a:spcAft>
              <a:buNone/>
            </a:pPr>
            <a:r>
              <a:rPr lang="en" sz="5400" b="1" i="0" u="none" strike="noStrike" cap="none">
                <a:solidFill>
                  <a:srgbClr val="FFFFFF"/>
                </a:solidFill>
                <a:latin typeface="Arial"/>
                <a:ea typeface="Arial"/>
                <a:cs typeface="Arial"/>
                <a:sym typeface="Arial"/>
              </a:rPr>
              <a:t>Presentation</a:t>
            </a:r>
            <a:br>
              <a:rPr lang="en" sz="5400" b="1" i="0" u="none" strike="noStrike" cap="none">
                <a:solidFill>
                  <a:srgbClr val="FFFFFF"/>
                </a:solidFill>
                <a:latin typeface="Arial"/>
                <a:ea typeface="Arial"/>
                <a:cs typeface="Arial"/>
                <a:sym typeface="Arial"/>
              </a:rPr>
            </a:br>
            <a:r>
              <a:rPr lang="en" sz="5400" b="1" i="0" u="none" strike="noStrike" cap="none">
                <a:solidFill>
                  <a:srgbClr val="FFFFFF"/>
                </a:solidFill>
                <a:latin typeface="Arial"/>
                <a:ea typeface="Arial"/>
                <a:cs typeface="Arial"/>
                <a:sym typeface="Arial"/>
              </a:rPr>
              <a:t>Title Goes Here</a:t>
            </a:r>
            <a:br>
              <a:rPr lang="en" sz="5400" b="1" i="0" u="none" strike="noStrike" cap="none">
                <a:solidFill>
                  <a:srgbClr val="FFFFFF"/>
                </a:solidFill>
                <a:latin typeface="Arial"/>
                <a:ea typeface="Arial"/>
                <a:cs typeface="Arial"/>
                <a:sym typeface="Arial"/>
              </a:rPr>
            </a:br>
            <a:r>
              <a:rPr lang="en" sz="5400" b="1" i="0" u="none" strike="noStrike" cap="none">
                <a:solidFill>
                  <a:srgbClr val="D5DBE5"/>
                </a:solidFill>
                <a:latin typeface="Arial"/>
                <a:ea typeface="Arial"/>
                <a:cs typeface="Arial"/>
                <a:sym typeface="Arial"/>
              </a:rPr>
              <a:t>Subtitle of </a:t>
            </a:r>
            <a:br>
              <a:rPr lang="en" sz="5400" b="1" i="0" u="none" strike="noStrike" cap="none">
                <a:solidFill>
                  <a:srgbClr val="D5DBE5"/>
                </a:solidFill>
                <a:latin typeface="Arial"/>
                <a:ea typeface="Arial"/>
                <a:cs typeface="Arial"/>
                <a:sym typeface="Arial"/>
              </a:rPr>
            </a:br>
            <a:r>
              <a:rPr lang="en" sz="5400" b="1" i="0" u="none" strike="noStrike" cap="none">
                <a:solidFill>
                  <a:srgbClr val="D5DBE5"/>
                </a:solidFill>
                <a:latin typeface="Arial"/>
                <a:ea typeface="Arial"/>
                <a:cs typeface="Arial"/>
                <a:sym typeface="Arial"/>
              </a:rPr>
              <a:t>Presentation</a:t>
            </a:r>
            <a:endParaRPr sz="1100"/>
          </a:p>
        </p:txBody>
      </p:sp>
      <p:pic>
        <p:nvPicPr>
          <p:cNvPr id="102" name="Google Shape;102;p27"/>
          <p:cNvPicPr preferRelativeResize="0"/>
          <p:nvPr/>
        </p:nvPicPr>
        <p:blipFill rotWithShape="1">
          <a:blip r:embed="rId3">
            <a:alphaModFix/>
          </a:blip>
          <a:srcRect/>
          <a:stretch/>
        </p:blipFill>
        <p:spPr>
          <a:xfrm>
            <a:off x="7731964" y="3748044"/>
            <a:ext cx="1199635" cy="1779996"/>
          </a:xfrm>
          <a:prstGeom prst="rect">
            <a:avLst/>
          </a:prstGeom>
          <a:noFill/>
          <a:ln>
            <a:noFill/>
          </a:ln>
        </p:spPr>
      </p:pic>
    </p:spTree>
    <p:extLst>
      <p:ext uri="{BB962C8B-B14F-4D97-AF65-F5344CB8AC3E}">
        <p14:creationId xmlns:p14="http://schemas.microsoft.com/office/powerpoint/2010/main" val="14715708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03"/>
        <p:cNvGrpSpPr/>
        <p:nvPr/>
      </p:nvGrpSpPr>
      <p:grpSpPr>
        <a:xfrm>
          <a:off x="0" y="0"/>
          <a:ext cx="0" cy="0"/>
          <a:chOff x="0" y="0"/>
          <a:chExt cx="0" cy="0"/>
        </a:xfrm>
      </p:grpSpPr>
      <p:pic>
        <p:nvPicPr>
          <p:cNvPr id="104" name="Google Shape;104;p28" descr="blue2.png"/>
          <p:cNvPicPr preferRelativeResize="0"/>
          <p:nvPr/>
        </p:nvPicPr>
        <p:blipFill rotWithShape="1">
          <a:blip r:embed="rId2">
            <a:alphaModFix/>
          </a:blip>
          <a:srcRect/>
          <a:stretch/>
        </p:blipFill>
        <p:spPr>
          <a:xfrm>
            <a:off x="-1" y="0"/>
            <a:ext cx="9144001" cy="5715000"/>
          </a:xfrm>
          <a:prstGeom prst="rect">
            <a:avLst/>
          </a:prstGeom>
          <a:noFill/>
          <a:ln>
            <a:noFill/>
          </a:ln>
        </p:spPr>
      </p:pic>
      <p:sp>
        <p:nvSpPr>
          <p:cNvPr id="105" name="Google Shape;105;p28"/>
          <p:cNvSpPr txBox="1">
            <a:spLocks noGrp="1"/>
          </p:cNvSpPr>
          <p:nvPr>
            <p:ph type="ctrTitle"/>
          </p:nvPr>
        </p:nvSpPr>
        <p:spPr>
          <a:xfrm>
            <a:off x="1143000" y="935302"/>
            <a:ext cx="6858000" cy="1989667"/>
          </a:xfrm>
          <a:prstGeom prst="rect">
            <a:avLst/>
          </a:prstGeom>
          <a:noFill/>
          <a:ln>
            <a:noFill/>
          </a:ln>
        </p:spPr>
        <p:txBody>
          <a:bodyPr spcFirstLastPara="1" wrap="square" lIns="68575" tIns="34275" rIns="68575" bIns="34275" anchor="b" anchorCtr="0">
            <a:noAutofit/>
          </a:bodyPr>
          <a:lstStyle>
            <a:lvl1pPr lvl="0" algn="ctr">
              <a:lnSpc>
                <a:spcPct val="90000"/>
              </a:lnSpc>
              <a:spcBef>
                <a:spcPts val="0"/>
              </a:spcBef>
              <a:spcAft>
                <a:spcPts val="0"/>
              </a:spcAft>
              <a:buClr>
                <a:schemeClr val="lt1"/>
              </a:buClr>
              <a:buSzPts val="4500"/>
              <a:buFont typeface="Arial"/>
              <a:buNone/>
              <a:defRPr sz="45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6" name="Google Shape;106;p28"/>
          <p:cNvSpPr txBox="1">
            <a:spLocks noGrp="1"/>
          </p:cNvSpPr>
          <p:nvPr>
            <p:ph type="subTitle" idx="1"/>
          </p:nvPr>
        </p:nvSpPr>
        <p:spPr>
          <a:xfrm>
            <a:off x="1143000" y="3001698"/>
            <a:ext cx="6858000" cy="1379801"/>
          </a:xfrm>
          <a:prstGeom prst="rect">
            <a:avLst/>
          </a:prstGeom>
          <a:noFill/>
          <a:ln>
            <a:noFill/>
          </a:ln>
        </p:spPr>
        <p:txBody>
          <a:bodyPr spcFirstLastPara="1" wrap="square" lIns="68575" tIns="34275" rIns="68575" bIns="34275" anchor="t" anchorCtr="0">
            <a:noAutofit/>
          </a:bodyPr>
          <a:lstStyle>
            <a:lvl1pPr lvl="0" algn="ctr">
              <a:lnSpc>
                <a:spcPct val="90000"/>
              </a:lnSpc>
              <a:spcBef>
                <a:spcPts val="800"/>
              </a:spcBef>
              <a:spcAft>
                <a:spcPts val="0"/>
              </a:spcAft>
              <a:buClr>
                <a:schemeClr val="lt1"/>
              </a:buClr>
              <a:buSzPts val="1800"/>
              <a:buNone/>
              <a:defRPr sz="1800">
                <a:solidFill>
                  <a:schemeClr val="lt1"/>
                </a:solidFill>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pic>
        <p:nvPicPr>
          <p:cNvPr id="107" name="Google Shape;107;p28" descr="new_uic_mark_white.png"/>
          <p:cNvPicPr preferRelativeResize="0"/>
          <p:nvPr/>
        </p:nvPicPr>
        <p:blipFill rotWithShape="1">
          <a:blip r:embed="rId3">
            <a:alphaModFix/>
          </a:blip>
          <a:srcRect/>
          <a:stretch/>
        </p:blipFill>
        <p:spPr>
          <a:xfrm>
            <a:off x="4373117" y="5090426"/>
            <a:ext cx="397764" cy="441960"/>
          </a:xfrm>
          <a:prstGeom prst="rect">
            <a:avLst/>
          </a:prstGeom>
          <a:noFill/>
          <a:ln>
            <a:noFill/>
          </a:ln>
        </p:spPr>
      </p:pic>
    </p:spTree>
    <p:extLst>
      <p:ext uri="{BB962C8B-B14F-4D97-AF65-F5344CB8AC3E}">
        <p14:creationId xmlns:p14="http://schemas.microsoft.com/office/powerpoint/2010/main" val="38951500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08"/>
        <p:cNvGrpSpPr/>
        <p:nvPr/>
      </p:nvGrpSpPr>
      <p:grpSpPr>
        <a:xfrm>
          <a:off x="0" y="0"/>
          <a:ext cx="0" cy="0"/>
          <a:chOff x="0" y="0"/>
          <a:chExt cx="0" cy="0"/>
        </a:xfrm>
      </p:grpSpPr>
      <p:sp>
        <p:nvSpPr>
          <p:cNvPr id="109" name="Google Shape;109;p29"/>
          <p:cNvSpPr txBox="1">
            <a:spLocks noGrp="1"/>
          </p:cNvSpPr>
          <p:nvPr>
            <p:ph type="title"/>
          </p:nvPr>
        </p:nvSpPr>
        <p:spPr>
          <a:xfrm>
            <a:off x="628650" y="304271"/>
            <a:ext cx="7886700" cy="1104636"/>
          </a:xfrm>
          <a:prstGeom prst="rect">
            <a:avLst/>
          </a:prstGeom>
          <a:noFill/>
          <a:ln>
            <a:noFill/>
          </a:ln>
        </p:spPr>
        <p:txBody>
          <a:bodyPr spcFirstLastPara="1" wrap="square" lIns="68575" tIns="34275" rIns="68575" bIns="34275" anchor="ctr" anchorCtr="0">
            <a:noAutofit/>
          </a:bodyPr>
          <a:lstStyle>
            <a:lvl1pPr lvl="0" algn="ctr">
              <a:lnSpc>
                <a:spcPct val="90000"/>
              </a:lnSpc>
              <a:spcBef>
                <a:spcPts val="0"/>
              </a:spcBef>
              <a:spcAft>
                <a:spcPts val="0"/>
              </a:spcAft>
              <a:buClr>
                <a:srgbClr val="2850A3"/>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0" name="Google Shape;110;p29"/>
          <p:cNvSpPr txBox="1">
            <a:spLocks noGrp="1"/>
          </p:cNvSpPr>
          <p:nvPr>
            <p:ph type="body" idx="1"/>
          </p:nvPr>
        </p:nvSpPr>
        <p:spPr>
          <a:xfrm>
            <a:off x="628650" y="1521354"/>
            <a:ext cx="7886700" cy="3626116"/>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14795963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1"/>
        <p:cNvGrpSpPr/>
        <p:nvPr/>
      </p:nvGrpSpPr>
      <p:grpSpPr>
        <a:xfrm>
          <a:off x="0" y="0"/>
          <a:ext cx="0" cy="0"/>
          <a:chOff x="0" y="0"/>
          <a:chExt cx="0" cy="0"/>
        </a:xfrm>
      </p:grpSpPr>
      <p:sp>
        <p:nvSpPr>
          <p:cNvPr id="112" name="Google Shape;112;p30"/>
          <p:cNvSpPr txBox="1">
            <a:spLocks noGrp="1"/>
          </p:cNvSpPr>
          <p:nvPr>
            <p:ph type="title"/>
          </p:nvPr>
        </p:nvSpPr>
        <p:spPr>
          <a:xfrm>
            <a:off x="623888" y="1424783"/>
            <a:ext cx="7886700" cy="1411552"/>
          </a:xfrm>
          <a:prstGeom prst="rect">
            <a:avLst/>
          </a:prstGeom>
          <a:noFill/>
          <a:ln>
            <a:noFill/>
          </a:ln>
        </p:spPr>
        <p:txBody>
          <a:bodyPr spcFirstLastPara="1" wrap="square" lIns="68575" tIns="34275" rIns="68575" bIns="34275" anchor="b" anchorCtr="0">
            <a:noAutofit/>
          </a:bodyPr>
          <a:lstStyle>
            <a:lvl1pPr lvl="0" algn="ctr">
              <a:lnSpc>
                <a:spcPct val="90000"/>
              </a:lnSpc>
              <a:spcBef>
                <a:spcPts val="0"/>
              </a:spcBef>
              <a:spcAft>
                <a:spcPts val="0"/>
              </a:spcAft>
              <a:buClr>
                <a:srgbClr val="2850A3"/>
              </a:buClr>
              <a:buSzPts val="4500"/>
              <a:buFont typeface="Arial"/>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3" name="Google Shape;113;p30"/>
          <p:cNvSpPr txBox="1">
            <a:spLocks noGrp="1"/>
          </p:cNvSpPr>
          <p:nvPr>
            <p:ph type="body" idx="1"/>
          </p:nvPr>
        </p:nvSpPr>
        <p:spPr>
          <a:xfrm>
            <a:off x="623888" y="3824552"/>
            <a:ext cx="7886700" cy="1250156"/>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Tree>
    <p:extLst>
      <p:ext uri="{BB962C8B-B14F-4D97-AF65-F5344CB8AC3E}">
        <p14:creationId xmlns:p14="http://schemas.microsoft.com/office/powerpoint/2010/main" val="4049656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79264"/>
            <a:ext cx="4040188" cy="533136"/>
          </a:xfrm>
        </p:spPr>
        <p:txBody>
          <a:bodyPr anchor="b"/>
          <a:lstStyle>
            <a:lvl1pPr marL="0" indent="0">
              <a:buNone/>
              <a:defRPr sz="2500" b="1"/>
            </a:lvl1pPr>
            <a:lvl2pPr marL="475451" indent="0">
              <a:buNone/>
              <a:defRPr sz="2100" b="1"/>
            </a:lvl2pPr>
            <a:lvl3pPr marL="950903" indent="0">
              <a:buNone/>
              <a:defRPr sz="1900" b="1"/>
            </a:lvl3pPr>
            <a:lvl4pPr marL="1426354" indent="0">
              <a:buNone/>
              <a:defRPr sz="1600" b="1"/>
            </a:lvl4pPr>
            <a:lvl5pPr marL="1901806" indent="0">
              <a:buNone/>
              <a:defRPr sz="1600" b="1"/>
            </a:lvl5pPr>
            <a:lvl6pPr marL="2377257" indent="0">
              <a:buNone/>
              <a:defRPr sz="1600" b="1"/>
            </a:lvl6pPr>
            <a:lvl7pPr marL="2852709" indent="0">
              <a:buNone/>
              <a:defRPr sz="1600" b="1"/>
            </a:lvl7pPr>
            <a:lvl8pPr marL="3328160" indent="0">
              <a:buNone/>
              <a:defRPr sz="1600" b="1"/>
            </a:lvl8pPr>
            <a:lvl9pPr marL="380361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500"/>
            </a:lvl1pPr>
            <a:lvl2pPr>
              <a:defRPr sz="21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9" y="1279264"/>
            <a:ext cx="4041775" cy="533136"/>
          </a:xfrm>
        </p:spPr>
        <p:txBody>
          <a:bodyPr anchor="b"/>
          <a:lstStyle>
            <a:lvl1pPr marL="0" indent="0">
              <a:buNone/>
              <a:defRPr sz="2500" b="1"/>
            </a:lvl1pPr>
            <a:lvl2pPr marL="475451" indent="0">
              <a:buNone/>
              <a:defRPr sz="2100" b="1"/>
            </a:lvl2pPr>
            <a:lvl3pPr marL="950903" indent="0">
              <a:buNone/>
              <a:defRPr sz="1900" b="1"/>
            </a:lvl3pPr>
            <a:lvl4pPr marL="1426354" indent="0">
              <a:buNone/>
              <a:defRPr sz="1600" b="1"/>
            </a:lvl4pPr>
            <a:lvl5pPr marL="1901806" indent="0">
              <a:buNone/>
              <a:defRPr sz="1600" b="1"/>
            </a:lvl5pPr>
            <a:lvl6pPr marL="2377257" indent="0">
              <a:buNone/>
              <a:defRPr sz="1600" b="1"/>
            </a:lvl6pPr>
            <a:lvl7pPr marL="2852709" indent="0">
              <a:buNone/>
              <a:defRPr sz="1600" b="1"/>
            </a:lvl7pPr>
            <a:lvl8pPr marL="3328160" indent="0">
              <a:buNone/>
              <a:defRPr sz="1600" b="1"/>
            </a:lvl8pPr>
            <a:lvl9pPr marL="380361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9" y="1812396"/>
            <a:ext cx="4041775" cy="3292740"/>
          </a:xfrm>
        </p:spPr>
        <p:txBody>
          <a:bodyPr/>
          <a:lstStyle>
            <a:lvl1pPr>
              <a:defRPr sz="2500"/>
            </a:lvl1pPr>
            <a:lvl2pPr>
              <a:defRPr sz="21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7A84F19-92A5-4C0E-89BD-51549D720BD6}" type="datetimeFigureOut">
              <a:rPr lang="en-US">
                <a:solidFill>
                  <a:prstClr val="black">
                    <a:tint val="75000"/>
                  </a:prstClr>
                </a:solidFill>
              </a:rPr>
              <a:pPr/>
              <a:t>11/11/2020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BDA8265-E033-4383-8E59-60670CB71D7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09331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14"/>
        <p:cNvGrpSpPr/>
        <p:nvPr/>
      </p:nvGrpSpPr>
      <p:grpSpPr>
        <a:xfrm>
          <a:off x="0" y="0"/>
          <a:ext cx="0" cy="0"/>
          <a:chOff x="0" y="0"/>
          <a:chExt cx="0" cy="0"/>
        </a:xfrm>
      </p:grpSpPr>
      <p:sp>
        <p:nvSpPr>
          <p:cNvPr id="115" name="Google Shape;115;p31"/>
          <p:cNvSpPr txBox="1">
            <a:spLocks noGrp="1"/>
          </p:cNvSpPr>
          <p:nvPr>
            <p:ph type="title"/>
          </p:nvPr>
        </p:nvSpPr>
        <p:spPr>
          <a:xfrm>
            <a:off x="629841" y="304271"/>
            <a:ext cx="7886700" cy="1104636"/>
          </a:xfrm>
          <a:prstGeom prst="rect">
            <a:avLst/>
          </a:prstGeom>
          <a:noFill/>
          <a:ln>
            <a:noFill/>
          </a:ln>
        </p:spPr>
        <p:txBody>
          <a:bodyPr spcFirstLastPara="1" wrap="square" lIns="68575" tIns="34275" rIns="68575" bIns="34275" anchor="ctr" anchorCtr="0">
            <a:noAutofit/>
          </a:bodyPr>
          <a:lstStyle>
            <a:lvl1pPr lvl="0" algn="ctr">
              <a:lnSpc>
                <a:spcPct val="90000"/>
              </a:lnSpc>
              <a:spcBef>
                <a:spcPts val="0"/>
              </a:spcBef>
              <a:spcAft>
                <a:spcPts val="0"/>
              </a:spcAft>
              <a:buClr>
                <a:srgbClr val="2850A3"/>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6" name="Google Shape;116;p31"/>
          <p:cNvSpPr txBox="1">
            <a:spLocks noGrp="1"/>
          </p:cNvSpPr>
          <p:nvPr>
            <p:ph type="body" idx="1"/>
          </p:nvPr>
        </p:nvSpPr>
        <p:spPr>
          <a:xfrm>
            <a:off x="629841" y="1400969"/>
            <a:ext cx="3868340" cy="686593"/>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17" name="Google Shape;117;p31"/>
          <p:cNvSpPr txBox="1">
            <a:spLocks noGrp="1"/>
          </p:cNvSpPr>
          <p:nvPr>
            <p:ph type="body" idx="2"/>
          </p:nvPr>
        </p:nvSpPr>
        <p:spPr>
          <a:xfrm>
            <a:off x="629841" y="2087563"/>
            <a:ext cx="3868340" cy="307049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8" name="Google Shape;118;p31"/>
          <p:cNvSpPr txBox="1">
            <a:spLocks noGrp="1"/>
          </p:cNvSpPr>
          <p:nvPr>
            <p:ph type="body" idx="3"/>
          </p:nvPr>
        </p:nvSpPr>
        <p:spPr>
          <a:xfrm>
            <a:off x="4629151" y="1400969"/>
            <a:ext cx="3887391" cy="686593"/>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19" name="Google Shape;119;p31"/>
          <p:cNvSpPr txBox="1">
            <a:spLocks noGrp="1"/>
          </p:cNvSpPr>
          <p:nvPr>
            <p:ph type="body" idx="4"/>
          </p:nvPr>
        </p:nvSpPr>
        <p:spPr>
          <a:xfrm>
            <a:off x="4629151" y="2087563"/>
            <a:ext cx="3887391" cy="307049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33064122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20"/>
        <p:cNvGrpSpPr/>
        <p:nvPr/>
      </p:nvGrpSpPr>
      <p:grpSpPr>
        <a:xfrm>
          <a:off x="0" y="0"/>
          <a:ext cx="0" cy="0"/>
          <a:chOff x="0" y="0"/>
          <a:chExt cx="0" cy="0"/>
        </a:xfrm>
      </p:grpSpPr>
      <p:sp>
        <p:nvSpPr>
          <p:cNvPr id="121" name="Google Shape;121;p32"/>
          <p:cNvSpPr txBox="1">
            <a:spLocks noGrp="1"/>
          </p:cNvSpPr>
          <p:nvPr>
            <p:ph type="title"/>
          </p:nvPr>
        </p:nvSpPr>
        <p:spPr>
          <a:xfrm>
            <a:off x="628650" y="304271"/>
            <a:ext cx="7886700" cy="1104636"/>
          </a:xfrm>
          <a:prstGeom prst="rect">
            <a:avLst/>
          </a:prstGeom>
          <a:noFill/>
          <a:ln>
            <a:noFill/>
          </a:ln>
        </p:spPr>
        <p:txBody>
          <a:bodyPr spcFirstLastPara="1" wrap="square" lIns="68575" tIns="34275" rIns="68575" bIns="34275" anchor="ctr" anchorCtr="0">
            <a:noAutofit/>
          </a:bodyPr>
          <a:lstStyle>
            <a:lvl1pPr lvl="0" algn="ctr">
              <a:lnSpc>
                <a:spcPct val="90000"/>
              </a:lnSpc>
              <a:spcBef>
                <a:spcPts val="0"/>
              </a:spcBef>
              <a:spcAft>
                <a:spcPts val="0"/>
              </a:spcAft>
              <a:buClr>
                <a:srgbClr val="2850A3"/>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2" name="Google Shape;122;p32"/>
          <p:cNvSpPr txBox="1">
            <a:spLocks noGrp="1"/>
          </p:cNvSpPr>
          <p:nvPr>
            <p:ph type="body" idx="1"/>
          </p:nvPr>
        </p:nvSpPr>
        <p:spPr>
          <a:xfrm>
            <a:off x="629842" y="1495778"/>
            <a:ext cx="5440759" cy="3662276"/>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3" name="Google Shape;123;p32"/>
          <p:cNvSpPr txBox="1">
            <a:spLocks noGrp="1"/>
          </p:cNvSpPr>
          <p:nvPr>
            <p:ph type="body" idx="2"/>
          </p:nvPr>
        </p:nvSpPr>
        <p:spPr>
          <a:xfrm>
            <a:off x="6159501" y="1495778"/>
            <a:ext cx="2357040" cy="3662276"/>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33792765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4"/>
        <p:cNvGrpSpPr/>
        <p:nvPr/>
      </p:nvGrpSpPr>
      <p:grpSpPr>
        <a:xfrm>
          <a:off x="0" y="0"/>
          <a:ext cx="0" cy="0"/>
          <a:chOff x="0" y="0"/>
          <a:chExt cx="0" cy="0"/>
        </a:xfrm>
      </p:grpSpPr>
      <p:sp>
        <p:nvSpPr>
          <p:cNvPr id="125" name="Google Shape;125;p33"/>
          <p:cNvSpPr txBox="1">
            <a:spLocks noGrp="1"/>
          </p:cNvSpPr>
          <p:nvPr>
            <p:ph type="title"/>
          </p:nvPr>
        </p:nvSpPr>
        <p:spPr>
          <a:xfrm>
            <a:off x="628650" y="304271"/>
            <a:ext cx="7886700" cy="1104636"/>
          </a:xfrm>
          <a:prstGeom prst="rect">
            <a:avLst/>
          </a:prstGeom>
          <a:noFill/>
          <a:ln>
            <a:noFill/>
          </a:ln>
        </p:spPr>
        <p:txBody>
          <a:bodyPr spcFirstLastPara="1" wrap="square" lIns="68575" tIns="34275" rIns="68575" bIns="34275" anchor="ctr" anchorCtr="0">
            <a:noAutofit/>
          </a:bodyPr>
          <a:lstStyle>
            <a:lvl1pPr lvl="0" algn="ctr">
              <a:lnSpc>
                <a:spcPct val="90000"/>
              </a:lnSpc>
              <a:spcBef>
                <a:spcPts val="0"/>
              </a:spcBef>
              <a:spcAft>
                <a:spcPts val="0"/>
              </a:spcAft>
              <a:buClr>
                <a:srgbClr val="2850A3"/>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Tree>
    <p:extLst>
      <p:ext uri="{BB962C8B-B14F-4D97-AF65-F5344CB8AC3E}">
        <p14:creationId xmlns:p14="http://schemas.microsoft.com/office/powerpoint/2010/main" val="36091172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26"/>
        <p:cNvGrpSpPr/>
        <p:nvPr/>
      </p:nvGrpSpPr>
      <p:grpSpPr>
        <a:xfrm>
          <a:off x="0" y="0"/>
          <a:ext cx="0" cy="0"/>
          <a:chOff x="0" y="0"/>
          <a:chExt cx="0" cy="0"/>
        </a:xfrm>
      </p:grpSpPr>
      <p:sp>
        <p:nvSpPr>
          <p:cNvPr id="127" name="Google Shape;127;p34"/>
          <p:cNvSpPr txBox="1">
            <a:spLocks noGrp="1"/>
          </p:cNvSpPr>
          <p:nvPr>
            <p:ph type="title"/>
          </p:nvPr>
        </p:nvSpPr>
        <p:spPr>
          <a:xfrm>
            <a:off x="629841" y="381000"/>
            <a:ext cx="2949178" cy="1333500"/>
          </a:xfrm>
          <a:prstGeom prst="rect">
            <a:avLst/>
          </a:prstGeom>
          <a:noFill/>
          <a:ln>
            <a:noFill/>
          </a:ln>
        </p:spPr>
        <p:txBody>
          <a:bodyPr spcFirstLastPara="1" wrap="square" lIns="68575" tIns="34275" rIns="68575" bIns="34275" anchor="b" anchorCtr="0">
            <a:noAutofit/>
          </a:bodyPr>
          <a:lstStyle>
            <a:lvl1pPr lvl="0" algn="ctr">
              <a:lnSpc>
                <a:spcPct val="90000"/>
              </a:lnSpc>
              <a:spcBef>
                <a:spcPts val="0"/>
              </a:spcBef>
              <a:spcAft>
                <a:spcPts val="0"/>
              </a:spcAft>
              <a:buClr>
                <a:srgbClr val="2850A3"/>
              </a:buClr>
              <a:buSzPts val="2400"/>
              <a:buFont typeface="Arial"/>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8" name="Google Shape;128;p34"/>
          <p:cNvSpPr>
            <a:spLocks noGrp="1"/>
          </p:cNvSpPr>
          <p:nvPr>
            <p:ph type="pic" idx="2"/>
          </p:nvPr>
        </p:nvSpPr>
        <p:spPr>
          <a:xfrm>
            <a:off x="3887391" y="822855"/>
            <a:ext cx="4629150" cy="4061354"/>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4pPr>
            <a:lvl5pPr marR="0" lvl="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129" name="Google Shape;129;p34"/>
          <p:cNvSpPr txBox="1">
            <a:spLocks noGrp="1"/>
          </p:cNvSpPr>
          <p:nvPr>
            <p:ph type="body" idx="1"/>
          </p:nvPr>
        </p:nvSpPr>
        <p:spPr>
          <a:xfrm>
            <a:off x="629841" y="1714501"/>
            <a:ext cx="2949178" cy="3176323"/>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30" name="Google Shape;130;p34"/>
          <p:cNvSpPr txBox="1">
            <a:spLocks noGrp="1"/>
          </p:cNvSpPr>
          <p:nvPr>
            <p:ph type="dt" idx="10"/>
          </p:nvPr>
        </p:nvSpPr>
        <p:spPr>
          <a:xfrm>
            <a:off x="0" y="0"/>
            <a:ext cx="2250000" cy="25000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9pPr>
          </a:lstStyle>
          <a:p>
            <a:endParaRPr/>
          </a:p>
        </p:txBody>
      </p:sp>
      <p:sp>
        <p:nvSpPr>
          <p:cNvPr id="131" name="Google Shape;131;p34"/>
          <p:cNvSpPr txBox="1">
            <a:spLocks noGrp="1"/>
          </p:cNvSpPr>
          <p:nvPr>
            <p:ph type="ftr" idx="11"/>
          </p:nvPr>
        </p:nvSpPr>
        <p:spPr>
          <a:xfrm>
            <a:off x="0" y="0"/>
            <a:ext cx="2250000" cy="25000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100"/>
              <a:buNone/>
              <a:defRPr sz="1100" b="0" i="0" u="none" strike="noStrike" cap="none">
                <a:solidFill>
                  <a:srgbClr val="000000"/>
                </a:solidFill>
                <a:latin typeface="Arial"/>
                <a:ea typeface="Arial"/>
                <a:cs typeface="Arial"/>
                <a:sym typeface="Arial"/>
              </a:defRPr>
            </a:lvl9pPr>
          </a:lstStyle>
          <a:p>
            <a:endParaRPr/>
          </a:p>
        </p:txBody>
      </p:sp>
      <p:sp>
        <p:nvSpPr>
          <p:cNvPr id="132" name="Google Shape;132;p34"/>
          <p:cNvSpPr txBox="1">
            <a:spLocks noGrp="1"/>
          </p:cNvSpPr>
          <p:nvPr>
            <p:ph type="sldNum" idx="12"/>
          </p:nvPr>
        </p:nvSpPr>
        <p:spPr>
          <a:xfrm>
            <a:off x="0" y="0"/>
            <a:ext cx="2250000" cy="2500000"/>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0"/>
              </a:spcBef>
              <a:spcAft>
                <a:spcPts val="0"/>
              </a:spcAft>
              <a:buNone/>
              <a:defRPr sz="11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None/>
              <a:defRPr sz="11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None/>
              <a:defRPr sz="11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None/>
              <a:defRPr sz="11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None/>
              <a:defRPr sz="11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None/>
              <a:defRPr sz="11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None/>
              <a:defRPr sz="11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None/>
              <a:defRPr sz="11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None/>
              <a:defRPr sz="1100"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821765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54"/>
        <p:cNvGrpSpPr/>
        <p:nvPr/>
      </p:nvGrpSpPr>
      <p:grpSpPr>
        <a:xfrm>
          <a:off x="0" y="0"/>
          <a:ext cx="0" cy="0"/>
          <a:chOff x="0" y="0"/>
          <a:chExt cx="0" cy="0"/>
        </a:xfrm>
      </p:grpSpPr>
      <p:pic>
        <p:nvPicPr>
          <p:cNvPr id="55" name="Google Shape;55;p14" descr="blue2.png"/>
          <p:cNvPicPr preferRelativeResize="0"/>
          <p:nvPr/>
        </p:nvPicPr>
        <p:blipFill rotWithShape="1">
          <a:blip r:embed="rId2">
            <a:alphaModFix/>
          </a:blip>
          <a:srcRect/>
          <a:stretch/>
        </p:blipFill>
        <p:spPr>
          <a:xfrm>
            <a:off x="-1" y="0"/>
            <a:ext cx="9144001" cy="5715000"/>
          </a:xfrm>
          <a:prstGeom prst="rect">
            <a:avLst/>
          </a:prstGeom>
          <a:noFill/>
          <a:ln>
            <a:noFill/>
          </a:ln>
        </p:spPr>
      </p:pic>
      <p:sp>
        <p:nvSpPr>
          <p:cNvPr id="56" name="Google Shape;56;p14"/>
          <p:cNvSpPr txBox="1"/>
          <p:nvPr/>
        </p:nvSpPr>
        <p:spPr>
          <a:xfrm>
            <a:off x="115283" y="126433"/>
            <a:ext cx="4975773" cy="3016496"/>
          </a:xfrm>
          <a:prstGeom prst="rect">
            <a:avLst/>
          </a:prstGeom>
          <a:noFill/>
          <a:ln>
            <a:noFill/>
          </a:ln>
        </p:spPr>
        <p:txBody>
          <a:bodyPr spcFirstLastPara="1" wrap="square" lIns="68575" tIns="34275" rIns="68575" bIns="34275" anchor="t" anchorCtr="0">
            <a:noAutofit/>
          </a:bodyPr>
          <a:lstStyle/>
          <a:p>
            <a:pPr marL="0" marR="0" lvl="0" indent="0" algn="l" rtl="0">
              <a:lnSpc>
                <a:spcPct val="94444"/>
              </a:lnSpc>
              <a:spcBef>
                <a:spcPts val="0"/>
              </a:spcBef>
              <a:spcAft>
                <a:spcPts val="0"/>
              </a:spcAft>
              <a:buClr>
                <a:srgbClr val="000000"/>
              </a:buClr>
              <a:buSzPts val="5400"/>
              <a:buFont typeface="Arial"/>
              <a:buNone/>
            </a:pPr>
            <a:r>
              <a:rPr lang="en" sz="5400" b="1" i="0" u="none" strike="noStrike" cap="none">
                <a:solidFill>
                  <a:srgbClr val="FFFFFF"/>
                </a:solidFill>
                <a:latin typeface="Arial"/>
                <a:ea typeface="Arial"/>
                <a:cs typeface="Arial"/>
                <a:sym typeface="Arial"/>
              </a:rPr>
              <a:t>Presentation</a:t>
            </a:r>
            <a:br>
              <a:rPr lang="en" sz="5400" b="1" i="0" u="none" strike="noStrike" cap="none">
                <a:solidFill>
                  <a:srgbClr val="FFFFFF"/>
                </a:solidFill>
                <a:latin typeface="Arial"/>
                <a:ea typeface="Arial"/>
                <a:cs typeface="Arial"/>
                <a:sym typeface="Arial"/>
              </a:rPr>
            </a:br>
            <a:r>
              <a:rPr lang="en" sz="5400" b="1" i="0" u="none" strike="noStrike" cap="none">
                <a:solidFill>
                  <a:srgbClr val="FFFFFF"/>
                </a:solidFill>
                <a:latin typeface="Arial"/>
                <a:ea typeface="Arial"/>
                <a:cs typeface="Arial"/>
                <a:sym typeface="Arial"/>
              </a:rPr>
              <a:t>Title Goes Here</a:t>
            </a:r>
            <a:br>
              <a:rPr lang="en" sz="5400" b="1" i="0" u="none" strike="noStrike" cap="none">
                <a:solidFill>
                  <a:srgbClr val="FFFFFF"/>
                </a:solidFill>
                <a:latin typeface="Arial"/>
                <a:ea typeface="Arial"/>
                <a:cs typeface="Arial"/>
                <a:sym typeface="Arial"/>
              </a:rPr>
            </a:br>
            <a:r>
              <a:rPr lang="en" sz="5400" b="1" i="0" u="none" strike="noStrike" cap="none">
                <a:solidFill>
                  <a:srgbClr val="D5DBE5"/>
                </a:solidFill>
                <a:latin typeface="Arial"/>
                <a:ea typeface="Arial"/>
                <a:cs typeface="Arial"/>
                <a:sym typeface="Arial"/>
              </a:rPr>
              <a:t>Subtitle of </a:t>
            </a:r>
            <a:br>
              <a:rPr lang="en" sz="5400" b="1" i="0" u="none" strike="noStrike" cap="none">
                <a:solidFill>
                  <a:srgbClr val="D5DBE5"/>
                </a:solidFill>
                <a:latin typeface="Arial"/>
                <a:ea typeface="Arial"/>
                <a:cs typeface="Arial"/>
                <a:sym typeface="Arial"/>
              </a:rPr>
            </a:br>
            <a:r>
              <a:rPr lang="en" sz="5400" b="1" i="0" u="none" strike="noStrike" cap="none">
                <a:solidFill>
                  <a:srgbClr val="D5DBE5"/>
                </a:solidFill>
                <a:latin typeface="Arial"/>
                <a:ea typeface="Arial"/>
                <a:cs typeface="Arial"/>
                <a:sym typeface="Arial"/>
              </a:rPr>
              <a:t>Presentation</a:t>
            </a:r>
            <a:endParaRPr sz="1100" b="0" i="0" u="none" strike="noStrike" cap="none">
              <a:solidFill>
                <a:srgbClr val="000000"/>
              </a:solidFill>
              <a:latin typeface="Arial"/>
              <a:ea typeface="Arial"/>
              <a:cs typeface="Arial"/>
              <a:sym typeface="Arial"/>
            </a:endParaRPr>
          </a:p>
        </p:txBody>
      </p:sp>
      <p:pic>
        <p:nvPicPr>
          <p:cNvPr id="57" name="Google Shape;57;p14"/>
          <p:cNvPicPr preferRelativeResize="0"/>
          <p:nvPr/>
        </p:nvPicPr>
        <p:blipFill rotWithShape="1">
          <a:blip r:embed="rId3">
            <a:alphaModFix/>
          </a:blip>
          <a:srcRect/>
          <a:stretch/>
        </p:blipFill>
        <p:spPr>
          <a:xfrm>
            <a:off x="7731964" y="3748045"/>
            <a:ext cx="1199635" cy="1779996"/>
          </a:xfrm>
          <a:prstGeom prst="rect">
            <a:avLst/>
          </a:prstGeom>
          <a:noFill/>
          <a:ln>
            <a:noFill/>
          </a:ln>
        </p:spPr>
      </p:pic>
    </p:spTree>
    <p:extLst>
      <p:ext uri="{BB962C8B-B14F-4D97-AF65-F5344CB8AC3E}">
        <p14:creationId xmlns:p14="http://schemas.microsoft.com/office/powerpoint/2010/main" val="18965058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58"/>
        <p:cNvGrpSpPr/>
        <p:nvPr/>
      </p:nvGrpSpPr>
      <p:grpSpPr>
        <a:xfrm>
          <a:off x="0" y="0"/>
          <a:ext cx="0" cy="0"/>
          <a:chOff x="0" y="0"/>
          <a:chExt cx="0" cy="0"/>
        </a:xfrm>
      </p:grpSpPr>
      <p:pic>
        <p:nvPicPr>
          <p:cNvPr id="59" name="Google Shape;59;p15" descr="blue2.png"/>
          <p:cNvPicPr preferRelativeResize="0"/>
          <p:nvPr/>
        </p:nvPicPr>
        <p:blipFill rotWithShape="1">
          <a:blip r:embed="rId2">
            <a:alphaModFix/>
          </a:blip>
          <a:srcRect/>
          <a:stretch/>
        </p:blipFill>
        <p:spPr>
          <a:xfrm>
            <a:off x="-1" y="0"/>
            <a:ext cx="9144001" cy="5715000"/>
          </a:xfrm>
          <a:prstGeom prst="rect">
            <a:avLst/>
          </a:prstGeom>
          <a:noFill/>
          <a:ln>
            <a:noFill/>
          </a:ln>
        </p:spPr>
      </p:pic>
      <p:sp>
        <p:nvSpPr>
          <p:cNvPr id="60" name="Google Shape;60;p15"/>
          <p:cNvSpPr txBox="1">
            <a:spLocks noGrp="1"/>
          </p:cNvSpPr>
          <p:nvPr>
            <p:ph type="ctrTitle"/>
          </p:nvPr>
        </p:nvSpPr>
        <p:spPr>
          <a:xfrm>
            <a:off x="1143000" y="935302"/>
            <a:ext cx="6858000" cy="1989667"/>
          </a:xfrm>
          <a:prstGeom prst="rect">
            <a:avLst/>
          </a:prstGeom>
          <a:noFill/>
          <a:ln>
            <a:noFill/>
          </a:ln>
        </p:spPr>
        <p:txBody>
          <a:bodyPr spcFirstLastPara="1" wrap="square" lIns="68575" tIns="34275" rIns="68575" bIns="34275" anchor="b" anchorCtr="0">
            <a:noAutofit/>
          </a:bodyPr>
          <a:lstStyle>
            <a:lvl1pPr lvl="0" algn="ctr">
              <a:lnSpc>
                <a:spcPct val="90000"/>
              </a:lnSpc>
              <a:spcBef>
                <a:spcPts val="0"/>
              </a:spcBef>
              <a:spcAft>
                <a:spcPts val="0"/>
              </a:spcAft>
              <a:buClr>
                <a:schemeClr val="lt1"/>
              </a:buClr>
              <a:buSzPts val="4500"/>
              <a:buFont typeface="Arial"/>
              <a:buNone/>
              <a:defRPr sz="45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1" name="Google Shape;61;p15"/>
          <p:cNvSpPr txBox="1">
            <a:spLocks noGrp="1"/>
          </p:cNvSpPr>
          <p:nvPr>
            <p:ph type="subTitle" idx="1"/>
          </p:nvPr>
        </p:nvSpPr>
        <p:spPr>
          <a:xfrm>
            <a:off x="1143000" y="3001699"/>
            <a:ext cx="6858000" cy="1379801"/>
          </a:xfrm>
          <a:prstGeom prst="rect">
            <a:avLst/>
          </a:prstGeom>
          <a:noFill/>
          <a:ln>
            <a:noFill/>
          </a:ln>
        </p:spPr>
        <p:txBody>
          <a:bodyPr spcFirstLastPara="1" wrap="square" lIns="68575" tIns="34275" rIns="68575" bIns="34275" anchor="t" anchorCtr="0">
            <a:noAutofit/>
          </a:bodyPr>
          <a:lstStyle>
            <a:lvl1pPr lvl="0" algn="ctr">
              <a:lnSpc>
                <a:spcPct val="90000"/>
              </a:lnSpc>
              <a:spcBef>
                <a:spcPts val="800"/>
              </a:spcBef>
              <a:spcAft>
                <a:spcPts val="0"/>
              </a:spcAft>
              <a:buClr>
                <a:schemeClr val="lt1"/>
              </a:buClr>
              <a:buSzPts val="1800"/>
              <a:buNone/>
              <a:defRPr sz="1800">
                <a:solidFill>
                  <a:schemeClr val="lt1"/>
                </a:solidFill>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pic>
        <p:nvPicPr>
          <p:cNvPr id="62" name="Google Shape;62;p15" descr="new_uic_mark_white.png"/>
          <p:cNvPicPr preferRelativeResize="0"/>
          <p:nvPr/>
        </p:nvPicPr>
        <p:blipFill rotWithShape="1">
          <a:blip r:embed="rId3">
            <a:alphaModFix/>
          </a:blip>
          <a:srcRect/>
          <a:stretch/>
        </p:blipFill>
        <p:spPr>
          <a:xfrm>
            <a:off x="4373117" y="5090426"/>
            <a:ext cx="397764" cy="441960"/>
          </a:xfrm>
          <a:prstGeom prst="rect">
            <a:avLst/>
          </a:prstGeom>
          <a:noFill/>
          <a:ln>
            <a:noFill/>
          </a:ln>
        </p:spPr>
      </p:pic>
    </p:spTree>
    <p:extLst>
      <p:ext uri="{BB962C8B-B14F-4D97-AF65-F5344CB8AC3E}">
        <p14:creationId xmlns:p14="http://schemas.microsoft.com/office/powerpoint/2010/main" val="36082036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67"/>
        <p:cNvGrpSpPr/>
        <p:nvPr/>
      </p:nvGrpSpPr>
      <p:grpSpPr>
        <a:xfrm>
          <a:off x="0" y="0"/>
          <a:ext cx="0" cy="0"/>
          <a:chOff x="0" y="0"/>
          <a:chExt cx="0" cy="0"/>
        </a:xfrm>
      </p:grpSpPr>
      <p:sp>
        <p:nvSpPr>
          <p:cNvPr id="68" name="Google Shape;68;p17"/>
          <p:cNvSpPr txBox="1">
            <a:spLocks noGrp="1"/>
          </p:cNvSpPr>
          <p:nvPr>
            <p:ph type="title"/>
          </p:nvPr>
        </p:nvSpPr>
        <p:spPr>
          <a:xfrm>
            <a:off x="628650" y="304271"/>
            <a:ext cx="7886700" cy="1104636"/>
          </a:xfrm>
          <a:prstGeom prst="rect">
            <a:avLst/>
          </a:prstGeom>
          <a:noFill/>
          <a:ln>
            <a:noFill/>
          </a:ln>
        </p:spPr>
        <p:txBody>
          <a:bodyPr spcFirstLastPara="1" wrap="square" lIns="68575" tIns="34275" rIns="68575" bIns="34275" anchor="ctr" anchorCtr="0">
            <a:noAutofit/>
          </a:bodyPr>
          <a:lstStyle>
            <a:lvl1pPr lvl="0" algn="ctr">
              <a:lnSpc>
                <a:spcPct val="90000"/>
              </a:lnSpc>
              <a:spcBef>
                <a:spcPts val="0"/>
              </a:spcBef>
              <a:spcAft>
                <a:spcPts val="0"/>
              </a:spcAft>
              <a:buClr>
                <a:srgbClr val="2850A3"/>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9" name="Google Shape;69;p17"/>
          <p:cNvSpPr txBox="1">
            <a:spLocks noGrp="1"/>
          </p:cNvSpPr>
          <p:nvPr>
            <p:ph type="body" idx="1"/>
          </p:nvPr>
        </p:nvSpPr>
        <p:spPr>
          <a:xfrm>
            <a:off x="628650" y="1521354"/>
            <a:ext cx="7886700" cy="3626116"/>
          </a:xfrm>
          <a:prstGeom prst="rect">
            <a:avLst/>
          </a:prstGeom>
          <a:noFill/>
          <a:ln>
            <a:noFill/>
          </a:ln>
        </p:spPr>
        <p:txBody>
          <a:bodyPr spcFirstLastPara="1" wrap="square" lIns="68575" tIns="34275" rIns="68575" bIns="34275" anchor="t" anchorCtr="0">
            <a:noAutofit/>
          </a:bodyPr>
          <a:lstStyle>
            <a:lvl1pPr marL="457189" lvl="0" indent="-317492" algn="l">
              <a:lnSpc>
                <a:spcPct val="90000"/>
              </a:lnSpc>
              <a:spcBef>
                <a:spcPts val="800"/>
              </a:spcBef>
              <a:spcAft>
                <a:spcPts val="0"/>
              </a:spcAft>
              <a:buClr>
                <a:schemeClr val="dk1"/>
              </a:buClr>
              <a:buSzPts val="1400"/>
              <a:buChar char="•"/>
              <a:defRPr/>
            </a:lvl1pPr>
            <a:lvl2pPr marL="914378" lvl="1" indent="-317492" algn="l">
              <a:lnSpc>
                <a:spcPct val="90000"/>
              </a:lnSpc>
              <a:spcBef>
                <a:spcPts val="400"/>
              </a:spcBef>
              <a:spcAft>
                <a:spcPts val="0"/>
              </a:spcAft>
              <a:buClr>
                <a:schemeClr val="dk1"/>
              </a:buClr>
              <a:buSzPts val="1400"/>
              <a:buChar char="•"/>
              <a:defRPr/>
            </a:lvl2pPr>
            <a:lvl3pPr marL="1371566" lvl="2" indent="-317492" algn="l">
              <a:lnSpc>
                <a:spcPct val="90000"/>
              </a:lnSpc>
              <a:spcBef>
                <a:spcPts val="400"/>
              </a:spcBef>
              <a:spcAft>
                <a:spcPts val="0"/>
              </a:spcAft>
              <a:buClr>
                <a:schemeClr val="dk1"/>
              </a:buClr>
              <a:buSzPts val="1400"/>
              <a:buChar char="•"/>
              <a:defRPr/>
            </a:lvl3pPr>
            <a:lvl4pPr marL="1828754" lvl="3" indent="-317492" algn="l">
              <a:lnSpc>
                <a:spcPct val="90000"/>
              </a:lnSpc>
              <a:spcBef>
                <a:spcPts val="400"/>
              </a:spcBef>
              <a:spcAft>
                <a:spcPts val="0"/>
              </a:spcAft>
              <a:buClr>
                <a:schemeClr val="dk1"/>
              </a:buClr>
              <a:buSzPts val="1400"/>
              <a:buChar char="•"/>
              <a:defRPr/>
            </a:lvl4pPr>
            <a:lvl5pPr marL="2285943" lvl="4" indent="-317492" algn="l">
              <a:lnSpc>
                <a:spcPct val="90000"/>
              </a:lnSpc>
              <a:spcBef>
                <a:spcPts val="400"/>
              </a:spcBef>
              <a:spcAft>
                <a:spcPts val="0"/>
              </a:spcAft>
              <a:buClr>
                <a:schemeClr val="dk1"/>
              </a:buClr>
              <a:buSzPts val="1400"/>
              <a:buChar char="•"/>
              <a:defRPr/>
            </a:lvl5pPr>
            <a:lvl6pPr marL="2743132" lvl="5" indent="-317492" algn="l">
              <a:lnSpc>
                <a:spcPct val="90000"/>
              </a:lnSpc>
              <a:spcBef>
                <a:spcPts val="400"/>
              </a:spcBef>
              <a:spcAft>
                <a:spcPts val="0"/>
              </a:spcAft>
              <a:buClr>
                <a:schemeClr val="dk1"/>
              </a:buClr>
              <a:buSzPts val="1400"/>
              <a:buChar char="•"/>
              <a:defRPr/>
            </a:lvl6pPr>
            <a:lvl7pPr marL="3200320" lvl="6" indent="-317492" algn="l">
              <a:lnSpc>
                <a:spcPct val="90000"/>
              </a:lnSpc>
              <a:spcBef>
                <a:spcPts val="400"/>
              </a:spcBef>
              <a:spcAft>
                <a:spcPts val="0"/>
              </a:spcAft>
              <a:buClr>
                <a:schemeClr val="dk1"/>
              </a:buClr>
              <a:buSzPts val="1400"/>
              <a:buChar char="•"/>
              <a:defRPr/>
            </a:lvl7pPr>
            <a:lvl8pPr marL="3657509" lvl="7" indent="-317492" algn="l">
              <a:lnSpc>
                <a:spcPct val="90000"/>
              </a:lnSpc>
              <a:spcBef>
                <a:spcPts val="400"/>
              </a:spcBef>
              <a:spcAft>
                <a:spcPts val="0"/>
              </a:spcAft>
              <a:buClr>
                <a:schemeClr val="dk1"/>
              </a:buClr>
              <a:buSzPts val="1400"/>
              <a:buChar char="•"/>
              <a:defRPr/>
            </a:lvl8pPr>
            <a:lvl9pPr marL="4114697" lvl="8" indent="-317492" algn="l">
              <a:lnSpc>
                <a:spcPct val="90000"/>
              </a:lnSpc>
              <a:spcBef>
                <a:spcPts val="400"/>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41535718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70"/>
        <p:cNvGrpSpPr/>
        <p:nvPr/>
      </p:nvGrpSpPr>
      <p:grpSpPr>
        <a:xfrm>
          <a:off x="0" y="0"/>
          <a:ext cx="0" cy="0"/>
          <a:chOff x="0" y="0"/>
          <a:chExt cx="0" cy="0"/>
        </a:xfrm>
      </p:grpSpPr>
      <p:sp>
        <p:nvSpPr>
          <p:cNvPr id="71" name="Google Shape;71;p18"/>
          <p:cNvSpPr txBox="1">
            <a:spLocks noGrp="1"/>
          </p:cNvSpPr>
          <p:nvPr>
            <p:ph type="title"/>
          </p:nvPr>
        </p:nvSpPr>
        <p:spPr>
          <a:xfrm>
            <a:off x="628650" y="304271"/>
            <a:ext cx="7886700" cy="1104636"/>
          </a:xfrm>
          <a:prstGeom prst="rect">
            <a:avLst/>
          </a:prstGeom>
          <a:noFill/>
          <a:ln>
            <a:noFill/>
          </a:ln>
        </p:spPr>
        <p:txBody>
          <a:bodyPr spcFirstLastPara="1" wrap="square" lIns="68575" tIns="34275" rIns="68575" bIns="34275" anchor="ctr" anchorCtr="0">
            <a:noAutofit/>
          </a:bodyPr>
          <a:lstStyle>
            <a:lvl1pPr lvl="0" algn="ctr">
              <a:lnSpc>
                <a:spcPct val="90000"/>
              </a:lnSpc>
              <a:spcBef>
                <a:spcPts val="0"/>
              </a:spcBef>
              <a:spcAft>
                <a:spcPts val="0"/>
              </a:spcAft>
              <a:buClr>
                <a:srgbClr val="2850A3"/>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2" name="Google Shape;72;p18"/>
          <p:cNvSpPr txBox="1">
            <a:spLocks noGrp="1"/>
          </p:cNvSpPr>
          <p:nvPr>
            <p:ph type="body" idx="1"/>
          </p:nvPr>
        </p:nvSpPr>
        <p:spPr>
          <a:xfrm>
            <a:off x="628650" y="1521354"/>
            <a:ext cx="3886200" cy="3626116"/>
          </a:xfrm>
          <a:prstGeom prst="rect">
            <a:avLst/>
          </a:prstGeom>
          <a:noFill/>
          <a:ln>
            <a:noFill/>
          </a:ln>
        </p:spPr>
        <p:txBody>
          <a:bodyPr spcFirstLastPara="1" wrap="square" lIns="68575" tIns="34275" rIns="68575" bIns="34275" anchor="t" anchorCtr="0">
            <a:noAutofit/>
          </a:bodyPr>
          <a:lstStyle>
            <a:lvl1pPr marL="457189" lvl="0" indent="-317492" algn="l">
              <a:lnSpc>
                <a:spcPct val="90000"/>
              </a:lnSpc>
              <a:spcBef>
                <a:spcPts val="800"/>
              </a:spcBef>
              <a:spcAft>
                <a:spcPts val="0"/>
              </a:spcAft>
              <a:buClr>
                <a:schemeClr val="dk1"/>
              </a:buClr>
              <a:buSzPts val="1400"/>
              <a:buChar char="•"/>
              <a:defRPr/>
            </a:lvl1pPr>
            <a:lvl2pPr marL="914378" lvl="1" indent="-317492" algn="l">
              <a:lnSpc>
                <a:spcPct val="90000"/>
              </a:lnSpc>
              <a:spcBef>
                <a:spcPts val="400"/>
              </a:spcBef>
              <a:spcAft>
                <a:spcPts val="0"/>
              </a:spcAft>
              <a:buClr>
                <a:schemeClr val="dk1"/>
              </a:buClr>
              <a:buSzPts val="1400"/>
              <a:buChar char="•"/>
              <a:defRPr/>
            </a:lvl2pPr>
            <a:lvl3pPr marL="1371566" lvl="2" indent="-317492" algn="l">
              <a:lnSpc>
                <a:spcPct val="90000"/>
              </a:lnSpc>
              <a:spcBef>
                <a:spcPts val="400"/>
              </a:spcBef>
              <a:spcAft>
                <a:spcPts val="0"/>
              </a:spcAft>
              <a:buClr>
                <a:schemeClr val="dk1"/>
              </a:buClr>
              <a:buSzPts val="1400"/>
              <a:buChar char="•"/>
              <a:defRPr/>
            </a:lvl3pPr>
            <a:lvl4pPr marL="1828754" lvl="3" indent="-317492" algn="l">
              <a:lnSpc>
                <a:spcPct val="90000"/>
              </a:lnSpc>
              <a:spcBef>
                <a:spcPts val="400"/>
              </a:spcBef>
              <a:spcAft>
                <a:spcPts val="0"/>
              </a:spcAft>
              <a:buClr>
                <a:schemeClr val="dk1"/>
              </a:buClr>
              <a:buSzPts val="1400"/>
              <a:buChar char="•"/>
              <a:defRPr/>
            </a:lvl4pPr>
            <a:lvl5pPr marL="2285943" lvl="4" indent="-317492" algn="l">
              <a:lnSpc>
                <a:spcPct val="90000"/>
              </a:lnSpc>
              <a:spcBef>
                <a:spcPts val="400"/>
              </a:spcBef>
              <a:spcAft>
                <a:spcPts val="0"/>
              </a:spcAft>
              <a:buClr>
                <a:schemeClr val="dk1"/>
              </a:buClr>
              <a:buSzPts val="1400"/>
              <a:buChar char="•"/>
              <a:defRPr/>
            </a:lvl5pPr>
            <a:lvl6pPr marL="2743132" lvl="5" indent="-317492" algn="l">
              <a:lnSpc>
                <a:spcPct val="90000"/>
              </a:lnSpc>
              <a:spcBef>
                <a:spcPts val="400"/>
              </a:spcBef>
              <a:spcAft>
                <a:spcPts val="0"/>
              </a:spcAft>
              <a:buClr>
                <a:schemeClr val="dk1"/>
              </a:buClr>
              <a:buSzPts val="1400"/>
              <a:buChar char="•"/>
              <a:defRPr/>
            </a:lvl6pPr>
            <a:lvl7pPr marL="3200320" lvl="6" indent="-317492" algn="l">
              <a:lnSpc>
                <a:spcPct val="90000"/>
              </a:lnSpc>
              <a:spcBef>
                <a:spcPts val="400"/>
              </a:spcBef>
              <a:spcAft>
                <a:spcPts val="0"/>
              </a:spcAft>
              <a:buClr>
                <a:schemeClr val="dk1"/>
              </a:buClr>
              <a:buSzPts val="1400"/>
              <a:buChar char="•"/>
              <a:defRPr/>
            </a:lvl7pPr>
            <a:lvl8pPr marL="3657509" lvl="7" indent="-317492" algn="l">
              <a:lnSpc>
                <a:spcPct val="90000"/>
              </a:lnSpc>
              <a:spcBef>
                <a:spcPts val="400"/>
              </a:spcBef>
              <a:spcAft>
                <a:spcPts val="0"/>
              </a:spcAft>
              <a:buClr>
                <a:schemeClr val="dk1"/>
              </a:buClr>
              <a:buSzPts val="1400"/>
              <a:buChar char="•"/>
              <a:defRPr/>
            </a:lvl8pPr>
            <a:lvl9pPr marL="4114697" lvl="8" indent="-317492" algn="l">
              <a:lnSpc>
                <a:spcPct val="90000"/>
              </a:lnSpc>
              <a:spcBef>
                <a:spcPts val="400"/>
              </a:spcBef>
              <a:spcAft>
                <a:spcPts val="0"/>
              </a:spcAft>
              <a:buClr>
                <a:schemeClr val="dk1"/>
              </a:buClr>
              <a:buSzPts val="1400"/>
              <a:buChar char="•"/>
              <a:defRPr/>
            </a:lvl9pPr>
          </a:lstStyle>
          <a:p>
            <a:endParaRPr/>
          </a:p>
        </p:txBody>
      </p:sp>
      <p:sp>
        <p:nvSpPr>
          <p:cNvPr id="73" name="Google Shape;73;p18"/>
          <p:cNvSpPr txBox="1">
            <a:spLocks noGrp="1"/>
          </p:cNvSpPr>
          <p:nvPr>
            <p:ph type="body" idx="2"/>
          </p:nvPr>
        </p:nvSpPr>
        <p:spPr>
          <a:xfrm>
            <a:off x="4629150" y="1521354"/>
            <a:ext cx="3886200" cy="3626116"/>
          </a:xfrm>
          <a:prstGeom prst="rect">
            <a:avLst/>
          </a:prstGeom>
          <a:noFill/>
          <a:ln>
            <a:noFill/>
          </a:ln>
        </p:spPr>
        <p:txBody>
          <a:bodyPr spcFirstLastPara="1" wrap="square" lIns="68575" tIns="34275" rIns="68575" bIns="34275" anchor="t" anchorCtr="0">
            <a:noAutofit/>
          </a:bodyPr>
          <a:lstStyle>
            <a:lvl1pPr marL="457189" lvl="0" indent="-317492" algn="l">
              <a:lnSpc>
                <a:spcPct val="90000"/>
              </a:lnSpc>
              <a:spcBef>
                <a:spcPts val="800"/>
              </a:spcBef>
              <a:spcAft>
                <a:spcPts val="0"/>
              </a:spcAft>
              <a:buClr>
                <a:schemeClr val="dk1"/>
              </a:buClr>
              <a:buSzPts val="1400"/>
              <a:buChar char="•"/>
              <a:defRPr/>
            </a:lvl1pPr>
            <a:lvl2pPr marL="914378" lvl="1" indent="-317492" algn="l">
              <a:lnSpc>
                <a:spcPct val="90000"/>
              </a:lnSpc>
              <a:spcBef>
                <a:spcPts val="400"/>
              </a:spcBef>
              <a:spcAft>
                <a:spcPts val="0"/>
              </a:spcAft>
              <a:buClr>
                <a:schemeClr val="dk1"/>
              </a:buClr>
              <a:buSzPts val="1400"/>
              <a:buChar char="•"/>
              <a:defRPr/>
            </a:lvl2pPr>
            <a:lvl3pPr marL="1371566" lvl="2" indent="-317492" algn="l">
              <a:lnSpc>
                <a:spcPct val="90000"/>
              </a:lnSpc>
              <a:spcBef>
                <a:spcPts val="400"/>
              </a:spcBef>
              <a:spcAft>
                <a:spcPts val="0"/>
              </a:spcAft>
              <a:buClr>
                <a:schemeClr val="dk1"/>
              </a:buClr>
              <a:buSzPts val="1400"/>
              <a:buChar char="•"/>
              <a:defRPr/>
            </a:lvl3pPr>
            <a:lvl4pPr marL="1828754" lvl="3" indent="-317492" algn="l">
              <a:lnSpc>
                <a:spcPct val="90000"/>
              </a:lnSpc>
              <a:spcBef>
                <a:spcPts val="400"/>
              </a:spcBef>
              <a:spcAft>
                <a:spcPts val="0"/>
              </a:spcAft>
              <a:buClr>
                <a:schemeClr val="dk1"/>
              </a:buClr>
              <a:buSzPts val="1400"/>
              <a:buChar char="•"/>
              <a:defRPr/>
            </a:lvl4pPr>
            <a:lvl5pPr marL="2285943" lvl="4" indent="-317492" algn="l">
              <a:lnSpc>
                <a:spcPct val="90000"/>
              </a:lnSpc>
              <a:spcBef>
                <a:spcPts val="400"/>
              </a:spcBef>
              <a:spcAft>
                <a:spcPts val="0"/>
              </a:spcAft>
              <a:buClr>
                <a:schemeClr val="dk1"/>
              </a:buClr>
              <a:buSzPts val="1400"/>
              <a:buChar char="•"/>
              <a:defRPr/>
            </a:lvl5pPr>
            <a:lvl6pPr marL="2743132" lvl="5" indent="-317492" algn="l">
              <a:lnSpc>
                <a:spcPct val="90000"/>
              </a:lnSpc>
              <a:spcBef>
                <a:spcPts val="400"/>
              </a:spcBef>
              <a:spcAft>
                <a:spcPts val="0"/>
              </a:spcAft>
              <a:buClr>
                <a:schemeClr val="dk1"/>
              </a:buClr>
              <a:buSzPts val="1400"/>
              <a:buChar char="•"/>
              <a:defRPr/>
            </a:lvl6pPr>
            <a:lvl7pPr marL="3200320" lvl="6" indent="-317492" algn="l">
              <a:lnSpc>
                <a:spcPct val="90000"/>
              </a:lnSpc>
              <a:spcBef>
                <a:spcPts val="400"/>
              </a:spcBef>
              <a:spcAft>
                <a:spcPts val="0"/>
              </a:spcAft>
              <a:buClr>
                <a:schemeClr val="dk1"/>
              </a:buClr>
              <a:buSzPts val="1400"/>
              <a:buChar char="•"/>
              <a:defRPr/>
            </a:lvl7pPr>
            <a:lvl8pPr marL="3657509" lvl="7" indent="-317492" algn="l">
              <a:lnSpc>
                <a:spcPct val="90000"/>
              </a:lnSpc>
              <a:spcBef>
                <a:spcPts val="400"/>
              </a:spcBef>
              <a:spcAft>
                <a:spcPts val="0"/>
              </a:spcAft>
              <a:buClr>
                <a:schemeClr val="dk1"/>
              </a:buClr>
              <a:buSzPts val="1400"/>
              <a:buChar char="•"/>
              <a:defRPr/>
            </a:lvl8pPr>
            <a:lvl9pPr marL="4114697" lvl="8" indent="-317492" algn="l">
              <a:lnSpc>
                <a:spcPct val="90000"/>
              </a:lnSpc>
              <a:spcBef>
                <a:spcPts val="400"/>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18700518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4"/>
        <p:cNvGrpSpPr/>
        <p:nvPr/>
      </p:nvGrpSpPr>
      <p:grpSpPr>
        <a:xfrm>
          <a:off x="0" y="0"/>
          <a:ext cx="0" cy="0"/>
          <a:chOff x="0" y="0"/>
          <a:chExt cx="0" cy="0"/>
        </a:xfrm>
      </p:grpSpPr>
      <p:sp>
        <p:nvSpPr>
          <p:cNvPr id="75" name="Google Shape;75;p19"/>
          <p:cNvSpPr txBox="1">
            <a:spLocks noGrp="1"/>
          </p:cNvSpPr>
          <p:nvPr>
            <p:ph type="title"/>
          </p:nvPr>
        </p:nvSpPr>
        <p:spPr>
          <a:xfrm>
            <a:off x="623888" y="1424783"/>
            <a:ext cx="7886700" cy="1411553"/>
          </a:xfrm>
          <a:prstGeom prst="rect">
            <a:avLst/>
          </a:prstGeom>
          <a:noFill/>
          <a:ln>
            <a:noFill/>
          </a:ln>
        </p:spPr>
        <p:txBody>
          <a:bodyPr spcFirstLastPara="1" wrap="square" lIns="68575" tIns="34275" rIns="68575" bIns="34275" anchor="b" anchorCtr="0">
            <a:noAutofit/>
          </a:bodyPr>
          <a:lstStyle>
            <a:lvl1pPr lvl="0" algn="ctr">
              <a:lnSpc>
                <a:spcPct val="90000"/>
              </a:lnSpc>
              <a:spcBef>
                <a:spcPts val="0"/>
              </a:spcBef>
              <a:spcAft>
                <a:spcPts val="0"/>
              </a:spcAft>
              <a:buClr>
                <a:srgbClr val="2850A3"/>
              </a:buClr>
              <a:buSzPts val="4500"/>
              <a:buFont typeface="Arial"/>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6" name="Google Shape;76;p19"/>
          <p:cNvSpPr txBox="1">
            <a:spLocks noGrp="1"/>
          </p:cNvSpPr>
          <p:nvPr>
            <p:ph type="body" idx="1"/>
          </p:nvPr>
        </p:nvSpPr>
        <p:spPr>
          <a:xfrm>
            <a:off x="623888" y="3824553"/>
            <a:ext cx="7886700" cy="1250156"/>
          </a:xfrm>
          <a:prstGeom prst="rect">
            <a:avLst/>
          </a:prstGeom>
          <a:noFill/>
          <a:ln>
            <a:noFill/>
          </a:ln>
        </p:spPr>
        <p:txBody>
          <a:bodyPr spcFirstLastPara="1" wrap="square" lIns="68575" tIns="34275" rIns="68575" bIns="34275" anchor="t" anchorCtr="0">
            <a:noAutofit/>
          </a:bodyPr>
          <a:lstStyle>
            <a:lvl1pPr marL="457189" lvl="0" indent="-228594" algn="l">
              <a:lnSpc>
                <a:spcPct val="90000"/>
              </a:lnSpc>
              <a:spcBef>
                <a:spcPts val="800"/>
              </a:spcBef>
              <a:spcAft>
                <a:spcPts val="0"/>
              </a:spcAft>
              <a:buClr>
                <a:srgbClr val="888888"/>
              </a:buClr>
              <a:buSzPts val="1800"/>
              <a:buNone/>
              <a:defRPr sz="1800">
                <a:solidFill>
                  <a:srgbClr val="888888"/>
                </a:solidFill>
              </a:defRPr>
            </a:lvl1pPr>
            <a:lvl2pPr marL="914378" lvl="1" indent="-228594" algn="l">
              <a:lnSpc>
                <a:spcPct val="90000"/>
              </a:lnSpc>
              <a:spcBef>
                <a:spcPts val="400"/>
              </a:spcBef>
              <a:spcAft>
                <a:spcPts val="0"/>
              </a:spcAft>
              <a:buClr>
                <a:srgbClr val="888888"/>
              </a:buClr>
              <a:buSzPts val="1500"/>
              <a:buNone/>
              <a:defRPr sz="1500">
                <a:solidFill>
                  <a:srgbClr val="888888"/>
                </a:solidFill>
              </a:defRPr>
            </a:lvl2pPr>
            <a:lvl3pPr marL="1371566" lvl="2" indent="-228594" algn="l">
              <a:lnSpc>
                <a:spcPct val="90000"/>
              </a:lnSpc>
              <a:spcBef>
                <a:spcPts val="400"/>
              </a:spcBef>
              <a:spcAft>
                <a:spcPts val="0"/>
              </a:spcAft>
              <a:buClr>
                <a:srgbClr val="888888"/>
              </a:buClr>
              <a:buSzPts val="1400"/>
              <a:buNone/>
              <a:defRPr sz="1400">
                <a:solidFill>
                  <a:srgbClr val="888888"/>
                </a:solidFill>
              </a:defRPr>
            </a:lvl3pPr>
            <a:lvl4pPr marL="1828754" lvl="3" indent="-228594" algn="l">
              <a:lnSpc>
                <a:spcPct val="90000"/>
              </a:lnSpc>
              <a:spcBef>
                <a:spcPts val="400"/>
              </a:spcBef>
              <a:spcAft>
                <a:spcPts val="0"/>
              </a:spcAft>
              <a:buClr>
                <a:srgbClr val="888888"/>
              </a:buClr>
              <a:buSzPts val="1200"/>
              <a:buNone/>
              <a:defRPr sz="1200">
                <a:solidFill>
                  <a:srgbClr val="888888"/>
                </a:solidFill>
              </a:defRPr>
            </a:lvl4pPr>
            <a:lvl5pPr marL="2285943" lvl="4" indent="-228594" algn="l">
              <a:lnSpc>
                <a:spcPct val="90000"/>
              </a:lnSpc>
              <a:spcBef>
                <a:spcPts val="400"/>
              </a:spcBef>
              <a:spcAft>
                <a:spcPts val="0"/>
              </a:spcAft>
              <a:buClr>
                <a:srgbClr val="888888"/>
              </a:buClr>
              <a:buSzPts val="1200"/>
              <a:buNone/>
              <a:defRPr sz="1200">
                <a:solidFill>
                  <a:srgbClr val="888888"/>
                </a:solidFill>
              </a:defRPr>
            </a:lvl5pPr>
            <a:lvl6pPr marL="2743132" lvl="5" indent="-228594" algn="l">
              <a:lnSpc>
                <a:spcPct val="90000"/>
              </a:lnSpc>
              <a:spcBef>
                <a:spcPts val="400"/>
              </a:spcBef>
              <a:spcAft>
                <a:spcPts val="0"/>
              </a:spcAft>
              <a:buClr>
                <a:srgbClr val="888888"/>
              </a:buClr>
              <a:buSzPts val="1200"/>
              <a:buNone/>
              <a:defRPr sz="1200">
                <a:solidFill>
                  <a:srgbClr val="888888"/>
                </a:solidFill>
              </a:defRPr>
            </a:lvl6pPr>
            <a:lvl7pPr marL="3200320" lvl="6" indent="-228594" algn="l">
              <a:lnSpc>
                <a:spcPct val="90000"/>
              </a:lnSpc>
              <a:spcBef>
                <a:spcPts val="400"/>
              </a:spcBef>
              <a:spcAft>
                <a:spcPts val="0"/>
              </a:spcAft>
              <a:buClr>
                <a:srgbClr val="888888"/>
              </a:buClr>
              <a:buSzPts val="1200"/>
              <a:buNone/>
              <a:defRPr sz="1200">
                <a:solidFill>
                  <a:srgbClr val="888888"/>
                </a:solidFill>
              </a:defRPr>
            </a:lvl7pPr>
            <a:lvl8pPr marL="3657509" lvl="7" indent="-228594" algn="l">
              <a:lnSpc>
                <a:spcPct val="90000"/>
              </a:lnSpc>
              <a:spcBef>
                <a:spcPts val="400"/>
              </a:spcBef>
              <a:spcAft>
                <a:spcPts val="0"/>
              </a:spcAft>
              <a:buClr>
                <a:srgbClr val="888888"/>
              </a:buClr>
              <a:buSzPts val="1200"/>
              <a:buNone/>
              <a:defRPr sz="1200">
                <a:solidFill>
                  <a:srgbClr val="888888"/>
                </a:solidFill>
              </a:defRPr>
            </a:lvl8pPr>
            <a:lvl9pPr marL="4114697" lvl="8" indent="-228594" algn="l">
              <a:lnSpc>
                <a:spcPct val="90000"/>
              </a:lnSpc>
              <a:spcBef>
                <a:spcPts val="400"/>
              </a:spcBef>
              <a:spcAft>
                <a:spcPts val="0"/>
              </a:spcAft>
              <a:buClr>
                <a:srgbClr val="888888"/>
              </a:buClr>
              <a:buSzPts val="1200"/>
              <a:buNone/>
              <a:defRPr sz="1200">
                <a:solidFill>
                  <a:srgbClr val="888888"/>
                </a:solidFill>
              </a:defRPr>
            </a:lvl9pPr>
          </a:lstStyle>
          <a:p>
            <a:endParaRPr/>
          </a:p>
        </p:txBody>
      </p:sp>
    </p:spTree>
    <p:extLst>
      <p:ext uri="{BB962C8B-B14F-4D97-AF65-F5344CB8AC3E}">
        <p14:creationId xmlns:p14="http://schemas.microsoft.com/office/powerpoint/2010/main" val="20966422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77"/>
        <p:cNvGrpSpPr/>
        <p:nvPr/>
      </p:nvGrpSpPr>
      <p:grpSpPr>
        <a:xfrm>
          <a:off x="0" y="0"/>
          <a:ext cx="0" cy="0"/>
          <a:chOff x="0" y="0"/>
          <a:chExt cx="0" cy="0"/>
        </a:xfrm>
      </p:grpSpPr>
      <p:sp>
        <p:nvSpPr>
          <p:cNvPr id="78" name="Google Shape;78;p20"/>
          <p:cNvSpPr txBox="1">
            <a:spLocks noGrp="1"/>
          </p:cNvSpPr>
          <p:nvPr>
            <p:ph type="title"/>
          </p:nvPr>
        </p:nvSpPr>
        <p:spPr>
          <a:xfrm>
            <a:off x="629841" y="304271"/>
            <a:ext cx="7886700" cy="1104636"/>
          </a:xfrm>
          <a:prstGeom prst="rect">
            <a:avLst/>
          </a:prstGeom>
          <a:noFill/>
          <a:ln>
            <a:noFill/>
          </a:ln>
        </p:spPr>
        <p:txBody>
          <a:bodyPr spcFirstLastPara="1" wrap="square" lIns="68575" tIns="34275" rIns="68575" bIns="34275" anchor="ctr" anchorCtr="0">
            <a:noAutofit/>
          </a:bodyPr>
          <a:lstStyle>
            <a:lvl1pPr lvl="0" algn="ctr">
              <a:lnSpc>
                <a:spcPct val="90000"/>
              </a:lnSpc>
              <a:spcBef>
                <a:spcPts val="0"/>
              </a:spcBef>
              <a:spcAft>
                <a:spcPts val="0"/>
              </a:spcAft>
              <a:buClr>
                <a:srgbClr val="2850A3"/>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9" name="Google Shape;79;p20"/>
          <p:cNvSpPr txBox="1">
            <a:spLocks noGrp="1"/>
          </p:cNvSpPr>
          <p:nvPr>
            <p:ph type="body" idx="1"/>
          </p:nvPr>
        </p:nvSpPr>
        <p:spPr>
          <a:xfrm>
            <a:off x="629842" y="1400969"/>
            <a:ext cx="3868340" cy="686593"/>
          </a:xfrm>
          <a:prstGeom prst="rect">
            <a:avLst/>
          </a:prstGeom>
          <a:noFill/>
          <a:ln>
            <a:noFill/>
          </a:ln>
        </p:spPr>
        <p:txBody>
          <a:bodyPr spcFirstLastPara="1" wrap="square" lIns="68575" tIns="34275" rIns="68575" bIns="34275" anchor="b" anchorCtr="0">
            <a:noAutofit/>
          </a:bodyPr>
          <a:lstStyle>
            <a:lvl1pPr marL="457189" lvl="0" indent="-228594" algn="l">
              <a:lnSpc>
                <a:spcPct val="90000"/>
              </a:lnSpc>
              <a:spcBef>
                <a:spcPts val="800"/>
              </a:spcBef>
              <a:spcAft>
                <a:spcPts val="0"/>
              </a:spcAft>
              <a:buClr>
                <a:schemeClr val="dk1"/>
              </a:buClr>
              <a:buSzPts val="1800"/>
              <a:buNone/>
              <a:defRPr sz="1800" b="1"/>
            </a:lvl1pPr>
            <a:lvl2pPr marL="914378" lvl="1" indent="-228594" algn="l">
              <a:lnSpc>
                <a:spcPct val="90000"/>
              </a:lnSpc>
              <a:spcBef>
                <a:spcPts val="400"/>
              </a:spcBef>
              <a:spcAft>
                <a:spcPts val="0"/>
              </a:spcAft>
              <a:buClr>
                <a:schemeClr val="dk1"/>
              </a:buClr>
              <a:buSzPts val="1500"/>
              <a:buNone/>
              <a:defRPr sz="1500" b="1"/>
            </a:lvl2pPr>
            <a:lvl3pPr marL="1371566" lvl="2" indent="-228594" algn="l">
              <a:lnSpc>
                <a:spcPct val="90000"/>
              </a:lnSpc>
              <a:spcBef>
                <a:spcPts val="400"/>
              </a:spcBef>
              <a:spcAft>
                <a:spcPts val="0"/>
              </a:spcAft>
              <a:buClr>
                <a:schemeClr val="dk1"/>
              </a:buClr>
              <a:buSzPts val="1400"/>
              <a:buNone/>
              <a:defRPr sz="1400" b="1"/>
            </a:lvl3pPr>
            <a:lvl4pPr marL="1828754" lvl="3" indent="-228594" algn="l">
              <a:lnSpc>
                <a:spcPct val="90000"/>
              </a:lnSpc>
              <a:spcBef>
                <a:spcPts val="400"/>
              </a:spcBef>
              <a:spcAft>
                <a:spcPts val="0"/>
              </a:spcAft>
              <a:buClr>
                <a:schemeClr val="dk1"/>
              </a:buClr>
              <a:buSzPts val="1200"/>
              <a:buNone/>
              <a:defRPr sz="1200" b="1"/>
            </a:lvl4pPr>
            <a:lvl5pPr marL="2285943" lvl="4" indent="-228594" algn="l">
              <a:lnSpc>
                <a:spcPct val="90000"/>
              </a:lnSpc>
              <a:spcBef>
                <a:spcPts val="400"/>
              </a:spcBef>
              <a:spcAft>
                <a:spcPts val="0"/>
              </a:spcAft>
              <a:buClr>
                <a:schemeClr val="dk1"/>
              </a:buClr>
              <a:buSzPts val="1200"/>
              <a:buNone/>
              <a:defRPr sz="1200" b="1"/>
            </a:lvl5pPr>
            <a:lvl6pPr marL="2743132" lvl="5" indent="-228594" algn="l">
              <a:lnSpc>
                <a:spcPct val="90000"/>
              </a:lnSpc>
              <a:spcBef>
                <a:spcPts val="400"/>
              </a:spcBef>
              <a:spcAft>
                <a:spcPts val="0"/>
              </a:spcAft>
              <a:buClr>
                <a:schemeClr val="dk1"/>
              </a:buClr>
              <a:buSzPts val="1200"/>
              <a:buNone/>
              <a:defRPr sz="1200" b="1"/>
            </a:lvl6pPr>
            <a:lvl7pPr marL="3200320" lvl="6" indent="-228594" algn="l">
              <a:lnSpc>
                <a:spcPct val="90000"/>
              </a:lnSpc>
              <a:spcBef>
                <a:spcPts val="400"/>
              </a:spcBef>
              <a:spcAft>
                <a:spcPts val="0"/>
              </a:spcAft>
              <a:buClr>
                <a:schemeClr val="dk1"/>
              </a:buClr>
              <a:buSzPts val="1200"/>
              <a:buNone/>
              <a:defRPr sz="1200" b="1"/>
            </a:lvl7pPr>
            <a:lvl8pPr marL="3657509" lvl="7" indent="-228594" algn="l">
              <a:lnSpc>
                <a:spcPct val="90000"/>
              </a:lnSpc>
              <a:spcBef>
                <a:spcPts val="400"/>
              </a:spcBef>
              <a:spcAft>
                <a:spcPts val="0"/>
              </a:spcAft>
              <a:buClr>
                <a:schemeClr val="dk1"/>
              </a:buClr>
              <a:buSzPts val="1200"/>
              <a:buNone/>
              <a:defRPr sz="1200" b="1"/>
            </a:lvl8pPr>
            <a:lvl9pPr marL="4114697" lvl="8" indent="-228594" algn="l">
              <a:lnSpc>
                <a:spcPct val="90000"/>
              </a:lnSpc>
              <a:spcBef>
                <a:spcPts val="400"/>
              </a:spcBef>
              <a:spcAft>
                <a:spcPts val="0"/>
              </a:spcAft>
              <a:buClr>
                <a:schemeClr val="dk1"/>
              </a:buClr>
              <a:buSzPts val="1200"/>
              <a:buNone/>
              <a:defRPr sz="1200" b="1"/>
            </a:lvl9pPr>
          </a:lstStyle>
          <a:p>
            <a:endParaRPr/>
          </a:p>
        </p:txBody>
      </p:sp>
      <p:sp>
        <p:nvSpPr>
          <p:cNvPr id="80" name="Google Shape;80;p20"/>
          <p:cNvSpPr txBox="1">
            <a:spLocks noGrp="1"/>
          </p:cNvSpPr>
          <p:nvPr>
            <p:ph type="body" idx="2"/>
          </p:nvPr>
        </p:nvSpPr>
        <p:spPr>
          <a:xfrm>
            <a:off x="629842" y="2087563"/>
            <a:ext cx="3868340" cy="3070490"/>
          </a:xfrm>
          <a:prstGeom prst="rect">
            <a:avLst/>
          </a:prstGeom>
          <a:noFill/>
          <a:ln>
            <a:noFill/>
          </a:ln>
        </p:spPr>
        <p:txBody>
          <a:bodyPr spcFirstLastPara="1" wrap="square" lIns="68575" tIns="34275" rIns="68575" bIns="34275" anchor="t" anchorCtr="0">
            <a:noAutofit/>
          </a:bodyPr>
          <a:lstStyle>
            <a:lvl1pPr marL="457189" lvl="0" indent="-317492" algn="l">
              <a:lnSpc>
                <a:spcPct val="90000"/>
              </a:lnSpc>
              <a:spcBef>
                <a:spcPts val="800"/>
              </a:spcBef>
              <a:spcAft>
                <a:spcPts val="0"/>
              </a:spcAft>
              <a:buClr>
                <a:schemeClr val="dk1"/>
              </a:buClr>
              <a:buSzPts val="1400"/>
              <a:buChar char="•"/>
              <a:defRPr/>
            </a:lvl1pPr>
            <a:lvl2pPr marL="914378" lvl="1" indent="-317492" algn="l">
              <a:lnSpc>
                <a:spcPct val="90000"/>
              </a:lnSpc>
              <a:spcBef>
                <a:spcPts val="400"/>
              </a:spcBef>
              <a:spcAft>
                <a:spcPts val="0"/>
              </a:spcAft>
              <a:buClr>
                <a:schemeClr val="dk1"/>
              </a:buClr>
              <a:buSzPts val="1400"/>
              <a:buChar char="•"/>
              <a:defRPr/>
            </a:lvl2pPr>
            <a:lvl3pPr marL="1371566" lvl="2" indent="-317492" algn="l">
              <a:lnSpc>
                <a:spcPct val="90000"/>
              </a:lnSpc>
              <a:spcBef>
                <a:spcPts val="400"/>
              </a:spcBef>
              <a:spcAft>
                <a:spcPts val="0"/>
              </a:spcAft>
              <a:buClr>
                <a:schemeClr val="dk1"/>
              </a:buClr>
              <a:buSzPts val="1400"/>
              <a:buChar char="•"/>
              <a:defRPr/>
            </a:lvl3pPr>
            <a:lvl4pPr marL="1828754" lvl="3" indent="-317492" algn="l">
              <a:lnSpc>
                <a:spcPct val="90000"/>
              </a:lnSpc>
              <a:spcBef>
                <a:spcPts val="400"/>
              </a:spcBef>
              <a:spcAft>
                <a:spcPts val="0"/>
              </a:spcAft>
              <a:buClr>
                <a:schemeClr val="dk1"/>
              </a:buClr>
              <a:buSzPts val="1400"/>
              <a:buChar char="•"/>
              <a:defRPr/>
            </a:lvl4pPr>
            <a:lvl5pPr marL="2285943" lvl="4" indent="-317492" algn="l">
              <a:lnSpc>
                <a:spcPct val="90000"/>
              </a:lnSpc>
              <a:spcBef>
                <a:spcPts val="400"/>
              </a:spcBef>
              <a:spcAft>
                <a:spcPts val="0"/>
              </a:spcAft>
              <a:buClr>
                <a:schemeClr val="dk1"/>
              </a:buClr>
              <a:buSzPts val="1400"/>
              <a:buChar char="•"/>
              <a:defRPr/>
            </a:lvl5pPr>
            <a:lvl6pPr marL="2743132" lvl="5" indent="-317492" algn="l">
              <a:lnSpc>
                <a:spcPct val="90000"/>
              </a:lnSpc>
              <a:spcBef>
                <a:spcPts val="400"/>
              </a:spcBef>
              <a:spcAft>
                <a:spcPts val="0"/>
              </a:spcAft>
              <a:buClr>
                <a:schemeClr val="dk1"/>
              </a:buClr>
              <a:buSzPts val="1400"/>
              <a:buChar char="•"/>
              <a:defRPr/>
            </a:lvl6pPr>
            <a:lvl7pPr marL="3200320" lvl="6" indent="-317492" algn="l">
              <a:lnSpc>
                <a:spcPct val="90000"/>
              </a:lnSpc>
              <a:spcBef>
                <a:spcPts val="400"/>
              </a:spcBef>
              <a:spcAft>
                <a:spcPts val="0"/>
              </a:spcAft>
              <a:buClr>
                <a:schemeClr val="dk1"/>
              </a:buClr>
              <a:buSzPts val="1400"/>
              <a:buChar char="•"/>
              <a:defRPr/>
            </a:lvl7pPr>
            <a:lvl8pPr marL="3657509" lvl="7" indent="-317492" algn="l">
              <a:lnSpc>
                <a:spcPct val="90000"/>
              </a:lnSpc>
              <a:spcBef>
                <a:spcPts val="400"/>
              </a:spcBef>
              <a:spcAft>
                <a:spcPts val="0"/>
              </a:spcAft>
              <a:buClr>
                <a:schemeClr val="dk1"/>
              </a:buClr>
              <a:buSzPts val="1400"/>
              <a:buChar char="•"/>
              <a:defRPr/>
            </a:lvl8pPr>
            <a:lvl9pPr marL="4114697" lvl="8" indent="-317492" algn="l">
              <a:lnSpc>
                <a:spcPct val="90000"/>
              </a:lnSpc>
              <a:spcBef>
                <a:spcPts val="400"/>
              </a:spcBef>
              <a:spcAft>
                <a:spcPts val="0"/>
              </a:spcAft>
              <a:buClr>
                <a:schemeClr val="dk1"/>
              </a:buClr>
              <a:buSzPts val="1400"/>
              <a:buChar char="•"/>
              <a:defRPr/>
            </a:lvl9pPr>
          </a:lstStyle>
          <a:p>
            <a:endParaRPr/>
          </a:p>
        </p:txBody>
      </p:sp>
      <p:sp>
        <p:nvSpPr>
          <p:cNvPr id="81" name="Google Shape;81;p20"/>
          <p:cNvSpPr txBox="1">
            <a:spLocks noGrp="1"/>
          </p:cNvSpPr>
          <p:nvPr>
            <p:ph type="body" idx="3"/>
          </p:nvPr>
        </p:nvSpPr>
        <p:spPr>
          <a:xfrm>
            <a:off x="4629151" y="1400969"/>
            <a:ext cx="3887391" cy="686593"/>
          </a:xfrm>
          <a:prstGeom prst="rect">
            <a:avLst/>
          </a:prstGeom>
          <a:noFill/>
          <a:ln>
            <a:noFill/>
          </a:ln>
        </p:spPr>
        <p:txBody>
          <a:bodyPr spcFirstLastPara="1" wrap="square" lIns="68575" tIns="34275" rIns="68575" bIns="34275" anchor="b" anchorCtr="0">
            <a:noAutofit/>
          </a:bodyPr>
          <a:lstStyle>
            <a:lvl1pPr marL="457189" lvl="0" indent="-228594" algn="l">
              <a:lnSpc>
                <a:spcPct val="90000"/>
              </a:lnSpc>
              <a:spcBef>
                <a:spcPts val="800"/>
              </a:spcBef>
              <a:spcAft>
                <a:spcPts val="0"/>
              </a:spcAft>
              <a:buClr>
                <a:schemeClr val="dk1"/>
              </a:buClr>
              <a:buSzPts val="1800"/>
              <a:buNone/>
              <a:defRPr sz="1800" b="1"/>
            </a:lvl1pPr>
            <a:lvl2pPr marL="914378" lvl="1" indent="-228594" algn="l">
              <a:lnSpc>
                <a:spcPct val="90000"/>
              </a:lnSpc>
              <a:spcBef>
                <a:spcPts val="400"/>
              </a:spcBef>
              <a:spcAft>
                <a:spcPts val="0"/>
              </a:spcAft>
              <a:buClr>
                <a:schemeClr val="dk1"/>
              </a:buClr>
              <a:buSzPts val="1500"/>
              <a:buNone/>
              <a:defRPr sz="1500" b="1"/>
            </a:lvl2pPr>
            <a:lvl3pPr marL="1371566" lvl="2" indent="-228594" algn="l">
              <a:lnSpc>
                <a:spcPct val="90000"/>
              </a:lnSpc>
              <a:spcBef>
                <a:spcPts val="400"/>
              </a:spcBef>
              <a:spcAft>
                <a:spcPts val="0"/>
              </a:spcAft>
              <a:buClr>
                <a:schemeClr val="dk1"/>
              </a:buClr>
              <a:buSzPts val="1400"/>
              <a:buNone/>
              <a:defRPr sz="1400" b="1"/>
            </a:lvl3pPr>
            <a:lvl4pPr marL="1828754" lvl="3" indent="-228594" algn="l">
              <a:lnSpc>
                <a:spcPct val="90000"/>
              </a:lnSpc>
              <a:spcBef>
                <a:spcPts val="400"/>
              </a:spcBef>
              <a:spcAft>
                <a:spcPts val="0"/>
              </a:spcAft>
              <a:buClr>
                <a:schemeClr val="dk1"/>
              </a:buClr>
              <a:buSzPts val="1200"/>
              <a:buNone/>
              <a:defRPr sz="1200" b="1"/>
            </a:lvl4pPr>
            <a:lvl5pPr marL="2285943" lvl="4" indent="-228594" algn="l">
              <a:lnSpc>
                <a:spcPct val="90000"/>
              </a:lnSpc>
              <a:spcBef>
                <a:spcPts val="400"/>
              </a:spcBef>
              <a:spcAft>
                <a:spcPts val="0"/>
              </a:spcAft>
              <a:buClr>
                <a:schemeClr val="dk1"/>
              </a:buClr>
              <a:buSzPts val="1200"/>
              <a:buNone/>
              <a:defRPr sz="1200" b="1"/>
            </a:lvl5pPr>
            <a:lvl6pPr marL="2743132" lvl="5" indent="-228594" algn="l">
              <a:lnSpc>
                <a:spcPct val="90000"/>
              </a:lnSpc>
              <a:spcBef>
                <a:spcPts val="400"/>
              </a:spcBef>
              <a:spcAft>
                <a:spcPts val="0"/>
              </a:spcAft>
              <a:buClr>
                <a:schemeClr val="dk1"/>
              </a:buClr>
              <a:buSzPts val="1200"/>
              <a:buNone/>
              <a:defRPr sz="1200" b="1"/>
            </a:lvl6pPr>
            <a:lvl7pPr marL="3200320" lvl="6" indent="-228594" algn="l">
              <a:lnSpc>
                <a:spcPct val="90000"/>
              </a:lnSpc>
              <a:spcBef>
                <a:spcPts val="400"/>
              </a:spcBef>
              <a:spcAft>
                <a:spcPts val="0"/>
              </a:spcAft>
              <a:buClr>
                <a:schemeClr val="dk1"/>
              </a:buClr>
              <a:buSzPts val="1200"/>
              <a:buNone/>
              <a:defRPr sz="1200" b="1"/>
            </a:lvl7pPr>
            <a:lvl8pPr marL="3657509" lvl="7" indent="-228594" algn="l">
              <a:lnSpc>
                <a:spcPct val="90000"/>
              </a:lnSpc>
              <a:spcBef>
                <a:spcPts val="400"/>
              </a:spcBef>
              <a:spcAft>
                <a:spcPts val="0"/>
              </a:spcAft>
              <a:buClr>
                <a:schemeClr val="dk1"/>
              </a:buClr>
              <a:buSzPts val="1200"/>
              <a:buNone/>
              <a:defRPr sz="1200" b="1"/>
            </a:lvl8pPr>
            <a:lvl9pPr marL="4114697" lvl="8" indent="-228594" algn="l">
              <a:lnSpc>
                <a:spcPct val="90000"/>
              </a:lnSpc>
              <a:spcBef>
                <a:spcPts val="400"/>
              </a:spcBef>
              <a:spcAft>
                <a:spcPts val="0"/>
              </a:spcAft>
              <a:buClr>
                <a:schemeClr val="dk1"/>
              </a:buClr>
              <a:buSzPts val="1200"/>
              <a:buNone/>
              <a:defRPr sz="1200" b="1"/>
            </a:lvl9pPr>
          </a:lstStyle>
          <a:p>
            <a:endParaRPr/>
          </a:p>
        </p:txBody>
      </p:sp>
      <p:sp>
        <p:nvSpPr>
          <p:cNvPr id="82" name="Google Shape;82;p20"/>
          <p:cNvSpPr txBox="1">
            <a:spLocks noGrp="1"/>
          </p:cNvSpPr>
          <p:nvPr>
            <p:ph type="body" idx="4"/>
          </p:nvPr>
        </p:nvSpPr>
        <p:spPr>
          <a:xfrm>
            <a:off x="4629151" y="2087563"/>
            <a:ext cx="3887391" cy="3070490"/>
          </a:xfrm>
          <a:prstGeom prst="rect">
            <a:avLst/>
          </a:prstGeom>
          <a:noFill/>
          <a:ln>
            <a:noFill/>
          </a:ln>
        </p:spPr>
        <p:txBody>
          <a:bodyPr spcFirstLastPara="1" wrap="square" lIns="68575" tIns="34275" rIns="68575" bIns="34275" anchor="t" anchorCtr="0">
            <a:noAutofit/>
          </a:bodyPr>
          <a:lstStyle>
            <a:lvl1pPr marL="457189" lvl="0" indent="-317492" algn="l">
              <a:lnSpc>
                <a:spcPct val="90000"/>
              </a:lnSpc>
              <a:spcBef>
                <a:spcPts val="800"/>
              </a:spcBef>
              <a:spcAft>
                <a:spcPts val="0"/>
              </a:spcAft>
              <a:buClr>
                <a:schemeClr val="dk1"/>
              </a:buClr>
              <a:buSzPts val="1400"/>
              <a:buChar char="•"/>
              <a:defRPr/>
            </a:lvl1pPr>
            <a:lvl2pPr marL="914378" lvl="1" indent="-317492" algn="l">
              <a:lnSpc>
                <a:spcPct val="90000"/>
              </a:lnSpc>
              <a:spcBef>
                <a:spcPts val="400"/>
              </a:spcBef>
              <a:spcAft>
                <a:spcPts val="0"/>
              </a:spcAft>
              <a:buClr>
                <a:schemeClr val="dk1"/>
              </a:buClr>
              <a:buSzPts val="1400"/>
              <a:buChar char="•"/>
              <a:defRPr/>
            </a:lvl2pPr>
            <a:lvl3pPr marL="1371566" lvl="2" indent="-317492" algn="l">
              <a:lnSpc>
                <a:spcPct val="90000"/>
              </a:lnSpc>
              <a:spcBef>
                <a:spcPts val="400"/>
              </a:spcBef>
              <a:spcAft>
                <a:spcPts val="0"/>
              </a:spcAft>
              <a:buClr>
                <a:schemeClr val="dk1"/>
              </a:buClr>
              <a:buSzPts val="1400"/>
              <a:buChar char="•"/>
              <a:defRPr/>
            </a:lvl3pPr>
            <a:lvl4pPr marL="1828754" lvl="3" indent="-317492" algn="l">
              <a:lnSpc>
                <a:spcPct val="90000"/>
              </a:lnSpc>
              <a:spcBef>
                <a:spcPts val="400"/>
              </a:spcBef>
              <a:spcAft>
                <a:spcPts val="0"/>
              </a:spcAft>
              <a:buClr>
                <a:schemeClr val="dk1"/>
              </a:buClr>
              <a:buSzPts val="1400"/>
              <a:buChar char="•"/>
              <a:defRPr/>
            </a:lvl4pPr>
            <a:lvl5pPr marL="2285943" lvl="4" indent="-317492" algn="l">
              <a:lnSpc>
                <a:spcPct val="90000"/>
              </a:lnSpc>
              <a:spcBef>
                <a:spcPts val="400"/>
              </a:spcBef>
              <a:spcAft>
                <a:spcPts val="0"/>
              </a:spcAft>
              <a:buClr>
                <a:schemeClr val="dk1"/>
              </a:buClr>
              <a:buSzPts val="1400"/>
              <a:buChar char="•"/>
              <a:defRPr/>
            </a:lvl5pPr>
            <a:lvl6pPr marL="2743132" lvl="5" indent="-317492" algn="l">
              <a:lnSpc>
                <a:spcPct val="90000"/>
              </a:lnSpc>
              <a:spcBef>
                <a:spcPts val="400"/>
              </a:spcBef>
              <a:spcAft>
                <a:spcPts val="0"/>
              </a:spcAft>
              <a:buClr>
                <a:schemeClr val="dk1"/>
              </a:buClr>
              <a:buSzPts val="1400"/>
              <a:buChar char="•"/>
              <a:defRPr/>
            </a:lvl6pPr>
            <a:lvl7pPr marL="3200320" lvl="6" indent="-317492" algn="l">
              <a:lnSpc>
                <a:spcPct val="90000"/>
              </a:lnSpc>
              <a:spcBef>
                <a:spcPts val="400"/>
              </a:spcBef>
              <a:spcAft>
                <a:spcPts val="0"/>
              </a:spcAft>
              <a:buClr>
                <a:schemeClr val="dk1"/>
              </a:buClr>
              <a:buSzPts val="1400"/>
              <a:buChar char="•"/>
              <a:defRPr/>
            </a:lvl7pPr>
            <a:lvl8pPr marL="3657509" lvl="7" indent="-317492" algn="l">
              <a:lnSpc>
                <a:spcPct val="90000"/>
              </a:lnSpc>
              <a:spcBef>
                <a:spcPts val="400"/>
              </a:spcBef>
              <a:spcAft>
                <a:spcPts val="0"/>
              </a:spcAft>
              <a:buClr>
                <a:schemeClr val="dk1"/>
              </a:buClr>
              <a:buSzPts val="1400"/>
              <a:buChar char="•"/>
              <a:defRPr/>
            </a:lvl8pPr>
            <a:lvl9pPr marL="4114697" lvl="8" indent="-317492" algn="l">
              <a:lnSpc>
                <a:spcPct val="90000"/>
              </a:lnSpc>
              <a:spcBef>
                <a:spcPts val="400"/>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3091344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7A84F19-92A5-4C0E-89BD-51549D720BD6}" type="datetimeFigureOut">
              <a:rPr lang="en-US">
                <a:solidFill>
                  <a:prstClr val="black">
                    <a:tint val="75000"/>
                  </a:prstClr>
                </a:solidFill>
              </a:rPr>
              <a:pPr/>
              <a:t>11/11/2020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BDA8265-E033-4383-8E59-60670CB71D7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97948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83"/>
        <p:cNvGrpSpPr/>
        <p:nvPr/>
      </p:nvGrpSpPr>
      <p:grpSpPr>
        <a:xfrm>
          <a:off x="0" y="0"/>
          <a:ext cx="0" cy="0"/>
          <a:chOff x="0" y="0"/>
          <a:chExt cx="0" cy="0"/>
        </a:xfrm>
      </p:grpSpPr>
      <p:sp>
        <p:nvSpPr>
          <p:cNvPr id="84" name="Google Shape;84;p21"/>
          <p:cNvSpPr txBox="1">
            <a:spLocks noGrp="1"/>
          </p:cNvSpPr>
          <p:nvPr>
            <p:ph type="title"/>
          </p:nvPr>
        </p:nvSpPr>
        <p:spPr>
          <a:xfrm>
            <a:off x="628650" y="304271"/>
            <a:ext cx="7886700" cy="1104636"/>
          </a:xfrm>
          <a:prstGeom prst="rect">
            <a:avLst/>
          </a:prstGeom>
          <a:noFill/>
          <a:ln>
            <a:noFill/>
          </a:ln>
        </p:spPr>
        <p:txBody>
          <a:bodyPr spcFirstLastPara="1" wrap="square" lIns="68575" tIns="34275" rIns="68575" bIns="34275" anchor="ctr" anchorCtr="0">
            <a:noAutofit/>
          </a:bodyPr>
          <a:lstStyle>
            <a:lvl1pPr lvl="0" algn="ctr">
              <a:lnSpc>
                <a:spcPct val="90000"/>
              </a:lnSpc>
              <a:spcBef>
                <a:spcPts val="0"/>
              </a:spcBef>
              <a:spcAft>
                <a:spcPts val="0"/>
              </a:spcAft>
              <a:buClr>
                <a:srgbClr val="2850A3"/>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5" name="Google Shape;85;p21"/>
          <p:cNvSpPr txBox="1">
            <a:spLocks noGrp="1"/>
          </p:cNvSpPr>
          <p:nvPr>
            <p:ph type="body" idx="1"/>
          </p:nvPr>
        </p:nvSpPr>
        <p:spPr>
          <a:xfrm>
            <a:off x="629842" y="1495778"/>
            <a:ext cx="5440759" cy="3662276"/>
          </a:xfrm>
          <a:prstGeom prst="rect">
            <a:avLst/>
          </a:prstGeom>
          <a:noFill/>
          <a:ln>
            <a:noFill/>
          </a:ln>
        </p:spPr>
        <p:txBody>
          <a:bodyPr spcFirstLastPara="1" wrap="square" lIns="68575" tIns="34275" rIns="68575" bIns="34275" anchor="t" anchorCtr="0">
            <a:noAutofit/>
          </a:bodyPr>
          <a:lstStyle>
            <a:lvl1pPr marL="457189" lvl="0" indent="-317492" algn="l">
              <a:lnSpc>
                <a:spcPct val="90000"/>
              </a:lnSpc>
              <a:spcBef>
                <a:spcPts val="800"/>
              </a:spcBef>
              <a:spcAft>
                <a:spcPts val="0"/>
              </a:spcAft>
              <a:buClr>
                <a:schemeClr val="dk1"/>
              </a:buClr>
              <a:buSzPts val="1400"/>
              <a:buChar char="•"/>
              <a:defRPr/>
            </a:lvl1pPr>
            <a:lvl2pPr marL="914378" lvl="1" indent="-317492" algn="l">
              <a:lnSpc>
                <a:spcPct val="90000"/>
              </a:lnSpc>
              <a:spcBef>
                <a:spcPts val="400"/>
              </a:spcBef>
              <a:spcAft>
                <a:spcPts val="0"/>
              </a:spcAft>
              <a:buClr>
                <a:schemeClr val="dk1"/>
              </a:buClr>
              <a:buSzPts val="1400"/>
              <a:buChar char="•"/>
              <a:defRPr/>
            </a:lvl2pPr>
            <a:lvl3pPr marL="1371566" lvl="2" indent="-317492" algn="l">
              <a:lnSpc>
                <a:spcPct val="90000"/>
              </a:lnSpc>
              <a:spcBef>
                <a:spcPts val="400"/>
              </a:spcBef>
              <a:spcAft>
                <a:spcPts val="0"/>
              </a:spcAft>
              <a:buClr>
                <a:schemeClr val="dk1"/>
              </a:buClr>
              <a:buSzPts val="1400"/>
              <a:buChar char="•"/>
              <a:defRPr/>
            </a:lvl3pPr>
            <a:lvl4pPr marL="1828754" lvl="3" indent="-317492" algn="l">
              <a:lnSpc>
                <a:spcPct val="90000"/>
              </a:lnSpc>
              <a:spcBef>
                <a:spcPts val="400"/>
              </a:spcBef>
              <a:spcAft>
                <a:spcPts val="0"/>
              </a:spcAft>
              <a:buClr>
                <a:schemeClr val="dk1"/>
              </a:buClr>
              <a:buSzPts val="1400"/>
              <a:buChar char="•"/>
              <a:defRPr/>
            </a:lvl4pPr>
            <a:lvl5pPr marL="2285943" lvl="4" indent="-317492" algn="l">
              <a:lnSpc>
                <a:spcPct val="90000"/>
              </a:lnSpc>
              <a:spcBef>
                <a:spcPts val="400"/>
              </a:spcBef>
              <a:spcAft>
                <a:spcPts val="0"/>
              </a:spcAft>
              <a:buClr>
                <a:schemeClr val="dk1"/>
              </a:buClr>
              <a:buSzPts val="1400"/>
              <a:buChar char="•"/>
              <a:defRPr/>
            </a:lvl5pPr>
            <a:lvl6pPr marL="2743132" lvl="5" indent="-317492" algn="l">
              <a:lnSpc>
                <a:spcPct val="90000"/>
              </a:lnSpc>
              <a:spcBef>
                <a:spcPts val="400"/>
              </a:spcBef>
              <a:spcAft>
                <a:spcPts val="0"/>
              </a:spcAft>
              <a:buClr>
                <a:schemeClr val="dk1"/>
              </a:buClr>
              <a:buSzPts val="1400"/>
              <a:buChar char="•"/>
              <a:defRPr/>
            </a:lvl6pPr>
            <a:lvl7pPr marL="3200320" lvl="6" indent="-317492" algn="l">
              <a:lnSpc>
                <a:spcPct val="90000"/>
              </a:lnSpc>
              <a:spcBef>
                <a:spcPts val="400"/>
              </a:spcBef>
              <a:spcAft>
                <a:spcPts val="0"/>
              </a:spcAft>
              <a:buClr>
                <a:schemeClr val="dk1"/>
              </a:buClr>
              <a:buSzPts val="1400"/>
              <a:buChar char="•"/>
              <a:defRPr/>
            </a:lvl7pPr>
            <a:lvl8pPr marL="3657509" lvl="7" indent="-317492" algn="l">
              <a:lnSpc>
                <a:spcPct val="90000"/>
              </a:lnSpc>
              <a:spcBef>
                <a:spcPts val="400"/>
              </a:spcBef>
              <a:spcAft>
                <a:spcPts val="0"/>
              </a:spcAft>
              <a:buClr>
                <a:schemeClr val="dk1"/>
              </a:buClr>
              <a:buSzPts val="1400"/>
              <a:buChar char="•"/>
              <a:defRPr/>
            </a:lvl8pPr>
            <a:lvl9pPr marL="4114697" lvl="8" indent="-317492" algn="l">
              <a:lnSpc>
                <a:spcPct val="90000"/>
              </a:lnSpc>
              <a:spcBef>
                <a:spcPts val="400"/>
              </a:spcBef>
              <a:spcAft>
                <a:spcPts val="0"/>
              </a:spcAft>
              <a:buClr>
                <a:schemeClr val="dk1"/>
              </a:buClr>
              <a:buSzPts val="1400"/>
              <a:buChar char="•"/>
              <a:defRPr/>
            </a:lvl9pPr>
          </a:lstStyle>
          <a:p>
            <a:endParaRPr/>
          </a:p>
        </p:txBody>
      </p:sp>
      <p:sp>
        <p:nvSpPr>
          <p:cNvPr id="86" name="Google Shape;86;p21"/>
          <p:cNvSpPr txBox="1">
            <a:spLocks noGrp="1"/>
          </p:cNvSpPr>
          <p:nvPr>
            <p:ph type="body" idx="2"/>
          </p:nvPr>
        </p:nvSpPr>
        <p:spPr>
          <a:xfrm>
            <a:off x="6159501" y="1495778"/>
            <a:ext cx="2357040" cy="3662276"/>
          </a:xfrm>
          <a:prstGeom prst="rect">
            <a:avLst/>
          </a:prstGeom>
          <a:noFill/>
          <a:ln>
            <a:noFill/>
          </a:ln>
        </p:spPr>
        <p:txBody>
          <a:bodyPr spcFirstLastPara="1" wrap="square" lIns="68575" tIns="34275" rIns="68575" bIns="34275" anchor="t" anchorCtr="0">
            <a:noAutofit/>
          </a:bodyPr>
          <a:lstStyle>
            <a:lvl1pPr marL="457189" lvl="0" indent="-317492" algn="l">
              <a:lnSpc>
                <a:spcPct val="90000"/>
              </a:lnSpc>
              <a:spcBef>
                <a:spcPts val="800"/>
              </a:spcBef>
              <a:spcAft>
                <a:spcPts val="0"/>
              </a:spcAft>
              <a:buClr>
                <a:schemeClr val="dk1"/>
              </a:buClr>
              <a:buSzPts val="1400"/>
              <a:buChar char="•"/>
              <a:defRPr/>
            </a:lvl1pPr>
            <a:lvl2pPr marL="914378" lvl="1" indent="-317492" algn="l">
              <a:lnSpc>
                <a:spcPct val="90000"/>
              </a:lnSpc>
              <a:spcBef>
                <a:spcPts val="400"/>
              </a:spcBef>
              <a:spcAft>
                <a:spcPts val="0"/>
              </a:spcAft>
              <a:buClr>
                <a:schemeClr val="dk1"/>
              </a:buClr>
              <a:buSzPts val="1400"/>
              <a:buChar char="•"/>
              <a:defRPr/>
            </a:lvl2pPr>
            <a:lvl3pPr marL="1371566" lvl="2" indent="-317492" algn="l">
              <a:lnSpc>
                <a:spcPct val="90000"/>
              </a:lnSpc>
              <a:spcBef>
                <a:spcPts val="400"/>
              </a:spcBef>
              <a:spcAft>
                <a:spcPts val="0"/>
              </a:spcAft>
              <a:buClr>
                <a:schemeClr val="dk1"/>
              </a:buClr>
              <a:buSzPts val="1400"/>
              <a:buChar char="•"/>
              <a:defRPr/>
            </a:lvl3pPr>
            <a:lvl4pPr marL="1828754" lvl="3" indent="-317492" algn="l">
              <a:lnSpc>
                <a:spcPct val="90000"/>
              </a:lnSpc>
              <a:spcBef>
                <a:spcPts val="400"/>
              </a:spcBef>
              <a:spcAft>
                <a:spcPts val="0"/>
              </a:spcAft>
              <a:buClr>
                <a:schemeClr val="dk1"/>
              </a:buClr>
              <a:buSzPts val="1400"/>
              <a:buChar char="•"/>
              <a:defRPr/>
            </a:lvl4pPr>
            <a:lvl5pPr marL="2285943" lvl="4" indent="-317492" algn="l">
              <a:lnSpc>
                <a:spcPct val="90000"/>
              </a:lnSpc>
              <a:spcBef>
                <a:spcPts val="400"/>
              </a:spcBef>
              <a:spcAft>
                <a:spcPts val="0"/>
              </a:spcAft>
              <a:buClr>
                <a:schemeClr val="dk1"/>
              </a:buClr>
              <a:buSzPts val="1400"/>
              <a:buChar char="•"/>
              <a:defRPr/>
            </a:lvl5pPr>
            <a:lvl6pPr marL="2743132" lvl="5" indent="-317492" algn="l">
              <a:lnSpc>
                <a:spcPct val="90000"/>
              </a:lnSpc>
              <a:spcBef>
                <a:spcPts val="400"/>
              </a:spcBef>
              <a:spcAft>
                <a:spcPts val="0"/>
              </a:spcAft>
              <a:buClr>
                <a:schemeClr val="dk1"/>
              </a:buClr>
              <a:buSzPts val="1400"/>
              <a:buChar char="•"/>
              <a:defRPr/>
            </a:lvl6pPr>
            <a:lvl7pPr marL="3200320" lvl="6" indent="-317492" algn="l">
              <a:lnSpc>
                <a:spcPct val="90000"/>
              </a:lnSpc>
              <a:spcBef>
                <a:spcPts val="400"/>
              </a:spcBef>
              <a:spcAft>
                <a:spcPts val="0"/>
              </a:spcAft>
              <a:buClr>
                <a:schemeClr val="dk1"/>
              </a:buClr>
              <a:buSzPts val="1400"/>
              <a:buChar char="•"/>
              <a:defRPr/>
            </a:lvl7pPr>
            <a:lvl8pPr marL="3657509" lvl="7" indent="-317492" algn="l">
              <a:lnSpc>
                <a:spcPct val="90000"/>
              </a:lnSpc>
              <a:spcBef>
                <a:spcPts val="400"/>
              </a:spcBef>
              <a:spcAft>
                <a:spcPts val="0"/>
              </a:spcAft>
              <a:buClr>
                <a:schemeClr val="dk1"/>
              </a:buClr>
              <a:buSzPts val="1400"/>
              <a:buChar char="•"/>
              <a:defRPr/>
            </a:lvl8pPr>
            <a:lvl9pPr marL="4114697" lvl="8" indent="-317492" algn="l">
              <a:lnSpc>
                <a:spcPct val="90000"/>
              </a:lnSpc>
              <a:spcBef>
                <a:spcPts val="400"/>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27787419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87"/>
        <p:cNvGrpSpPr/>
        <p:nvPr/>
      </p:nvGrpSpPr>
      <p:grpSpPr>
        <a:xfrm>
          <a:off x="0" y="0"/>
          <a:ext cx="0" cy="0"/>
          <a:chOff x="0" y="0"/>
          <a:chExt cx="0" cy="0"/>
        </a:xfrm>
      </p:grpSpPr>
      <p:sp>
        <p:nvSpPr>
          <p:cNvPr id="88" name="Google Shape;88;p22"/>
          <p:cNvSpPr txBox="1">
            <a:spLocks noGrp="1"/>
          </p:cNvSpPr>
          <p:nvPr>
            <p:ph type="title"/>
          </p:nvPr>
        </p:nvSpPr>
        <p:spPr>
          <a:xfrm>
            <a:off x="628650" y="304271"/>
            <a:ext cx="7886700" cy="1104636"/>
          </a:xfrm>
          <a:prstGeom prst="rect">
            <a:avLst/>
          </a:prstGeom>
          <a:noFill/>
          <a:ln>
            <a:noFill/>
          </a:ln>
        </p:spPr>
        <p:txBody>
          <a:bodyPr spcFirstLastPara="1" wrap="square" lIns="68575" tIns="34275" rIns="68575" bIns="34275" anchor="ctr" anchorCtr="0">
            <a:noAutofit/>
          </a:bodyPr>
          <a:lstStyle>
            <a:lvl1pPr lvl="0" algn="ctr">
              <a:lnSpc>
                <a:spcPct val="90000"/>
              </a:lnSpc>
              <a:spcBef>
                <a:spcPts val="0"/>
              </a:spcBef>
              <a:spcAft>
                <a:spcPts val="0"/>
              </a:spcAft>
              <a:buClr>
                <a:srgbClr val="2850A3"/>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32676529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9"/>
        <p:cNvGrpSpPr/>
        <p:nvPr/>
      </p:nvGrpSpPr>
      <p:grpSpPr>
        <a:xfrm>
          <a:off x="0" y="0"/>
          <a:ext cx="0" cy="0"/>
          <a:chOff x="0" y="0"/>
          <a:chExt cx="0" cy="0"/>
        </a:xfrm>
      </p:grpSpPr>
    </p:spTree>
    <p:extLst>
      <p:ext uri="{BB962C8B-B14F-4D97-AF65-F5344CB8AC3E}">
        <p14:creationId xmlns:p14="http://schemas.microsoft.com/office/powerpoint/2010/main" val="26022749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827306"/>
            <a:ext cx="8520600" cy="2280667"/>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149027"/>
            <a:ext cx="8520600" cy="880667"/>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5181353"/>
            <a:ext cx="548700" cy="437333"/>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80563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389834"/>
            <a:ext cx="8520600" cy="935333"/>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5181353"/>
            <a:ext cx="548700" cy="437333"/>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711507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94473"/>
            <a:ext cx="8520600" cy="636333"/>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280528"/>
            <a:ext cx="8520600" cy="3796000"/>
          </a:xfrm>
          <a:prstGeom prst="rect">
            <a:avLst/>
          </a:prstGeom>
        </p:spPr>
        <p:txBody>
          <a:bodyPr spcFirstLastPara="1" wrap="square" lIns="91425" tIns="91425" rIns="91425" bIns="91425" anchor="t" anchorCtr="0">
            <a:noAutofit/>
          </a:bodyPr>
          <a:lstStyle>
            <a:lvl1pPr marL="457189" lvl="0" indent="-342892">
              <a:spcBef>
                <a:spcPts val="0"/>
              </a:spcBef>
              <a:spcAft>
                <a:spcPts val="0"/>
              </a:spcAft>
              <a:buSzPts val="1800"/>
              <a:buChar char="●"/>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5181353"/>
            <a:ext cx="548700" cy="437333"/>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757993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94473"/>
            <a:ext cx="8520600" cy="636333"/>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280528"/>
            <a:ext cx="3999900" cy="37960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280528"/>
            <a:ext cx="3999900" cy="37960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5181353"/>
            <a:ext cx="548700" cy="437333"/>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0277984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94473"/>
            <a:ext cx="8520600" cy="636333"/>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5181353"/>
            <a:ext cx="548700" cy="437333"/>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644940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617333"/>
            <a:ext cx="2808000" cy="839667"/>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544000"/>
            <a:ext cx="2808000" cy="3532667"/>
          </a:xfrm>
          <a:prstGeom prst="rect">
            <a:avLst/>
          </a:prstGeom>
        </p:spPr>
        <p:txBody>
          <a:bodyPr spcFirstLastPara="1" wrap="square" lIns="91425" tIns="91425" rIns="91425" bIns="91425" anchor="t" anchorCtr="0">
            <a:noAutofit/>
          </a:bodyPr>
          <a:lstStyle>
            <a:lvl1pPr marL="457189" lvl="0" indent="-304793">
              <a:spcBef>
                <a:spcPts val="0"/>
              </a:spcBef>
              <a:spcAft>
                <a:spcPts val="0"/>
              </a:spcAft>
              <a:buSzPts val="1200"/>
              <a:buChar char="●"/>
              <a:defRPr sz="12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5181353"/>
            <a:ext cx="548700" cy="437333"/>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260337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500167"/>
            <a:ext cx="6367800" cy="4545333"/>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5181353"/>
            <a:ext cx="548700" cy="437333"/>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653842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A84F19-92A5-4C0E-89BD-51549D720BD6}" type="datetimeFigureOut">
              <a:rPr lang="en-US">
                <a:solidFill>
                  <a:prstClr val="black">
                    <a:tint val="75000"/>
                  </a:prstClr>
                </a:solidFill>
              </a:rPr>
              <a:pPr/>
              <a:t>11/11/2020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BDA8265-E033-4383-8E59-60670CB71D7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24764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39"/>
            <a:ext cx="4572000" cy="5715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 name="Google Shape;37;p9"/>
          <p:cNvSpPr txBox="1">
            <a:spLocks noGrp="1"/>
          </p:cNvSpPr>
          <p:nvPr>
            <p:ph type="title"/>
          </p:nvPr>
        </p:nvSpPr>
        <p:spPr>
          <a:xfrm>
            <a:off x="265500" y="1370194"/>
            <a:ext cx="4045200" cy="16470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114528"/>
            <a:ext cx="4045200" cy="1372333"/>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804527"/>
            <a:ext cx="3837000" cy="4105667"/>
          </a:xfrm>
          <a:prstGeom prst="rect">
            <a:avLst/>
          </a:prstGeom>
        </p:spPr>
        <p:txBody>
          <a:bodyPr spcFirstLastPara="1" wrap="square" lIns="91425" tIns="91425" rIns="91425" bIns="91425" anchor="ctr" anchorCtr="0">
            <a:noAutofit/>
          </a:bodyPr>
          <a:lstStyle>
            <a:lvl1pPr marL="457189" lvl="0" indent="-342892">
              <a:spcBef>
                <a:spcPts val="0"/>
              </a:spcBef>
              <a:spcAft>
                <a:spcPts val="0"/>
              </a:spcAft>
              <a:buSzPts val="1800"/>
              <a:buChar char="●"/>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5181353"/>
            <a:ext cx="548700" cy="437333"/>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930111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700639"/>
            <a:ext cx="5998800" cy="672333"/>
          </a:xfrm>
          <a:prstGeom prst="rect">
            <a:avLst/>
          </a:prstGeom>
        </p:spPr>
        <p:txBody>
          <a:bodyPr spcFirstLastPara="1" wrap="square" lIns="91425" tIns="91425" rIns="91425" bIns="91425" anchor="ctr" anchorCtr="0">
            <a:noAutofit/>
          </a:bodyPr>
          <a:lstStyle>
            <a:lvl1pPr marL="457189" lvl="0" indent="-228594">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5181353"/>
            <a:ext cx="548700" cy="437333"/>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8046817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229027"/>
            <a:ext cx="8520600" cy="2181667"/>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502473"/>
            <a:ext cx="8520600" cy="1445333"/>
          </a:xfrm>
          <a:prstGeom prst="rect">
            <a:avLst/>
          </a:prstGeom>
        </p:spPr>
        <p:txBody>
          <a:bodyPr spcFirstLastPara="1" wrap="square" lIns="91425" tIns="91425" rIns="91425" bIns="91425" anchor="t" anchorCtr="0">
            <a:noAutofit/>
          </a:bodyPr>
          <a:lstStyle>
            <a:lvl1pPr marL="457189" lvl="0" indent="-342892" algn="ctr">
              <a:spcBef>
                <a:spcPts val="0"/>
              </a:spcBef>
              <a:spcAft>
                <a:spcPts val="0"/>
              </a:spcAft>
              <a:buSzPts val="1800"/>
              <a:buChar char="●"/>
              <a:defRPr/>
            </a:lvl1pPr>
            <a:lvl2pPr marL="914378" lvl="1" indent="-317492" algn="ctr">
              <a:spcBef>
                <a:spcPts val="1600"/>
              </a:spcBef>
              <a:spcAft>
                <a:spcPts val="0"/>
              </a:spcAft>
              <a:buSzPts val="1400"/>
              <a:buChar char="○"/>
              <a:defRPr/>
            </a:lvl2pPr>
            <a:lvl3pPr marL="1371566" lvl="2" indent="-317492" algn="ctr">
              <a:spcBef>
                <a:spcPts val="1600"/>
              </a:spcBef>
              <a:spcAft>
                <a:spcPts val="0"/>
              </a:spcAft>
              <a:buSzPts val="1400"/>
              <a:buChar char="■"/>
              <a:defRPr/>
            </a:lvl3pPr>
            <a:lvl4pPr marL="1828754" lvl="3" indent="-317492" algn="ctr">
              <a:spcBef>
                <a:spcPts val="1600"/>
              </a:spcBef>
              <a:spcAft>
                <a:spcPts val="0"/>
              </a:spcAft>
              <a:buSzPts val="1400"/>
              <a:buChar char="●"/>
              <a:defRPr/>
            </a:lvl4pPr>
            <a:lvl5pPr marL="2285943" lvl="4" indent="-317492" algn="ctr">
              <a:spcBef>
                <a:spcPts val="1600"/>
              </a:spcBef>
              <a:spcAft>
                <a:spcPts val="0"/>
              </a:spcAft>
              <a:buSzPts val="1400"/>
              <a:buChar char="○"/>
              <a:defRPr/>
            </a:lvl5pPr>
            <a:lvl6pPr marL="2743132" lvl="5" indent="-317492" algn="ctr">
              <a:spcBef>
                <a:spcPts val="1600"/>
              </a:spcBef>
              <a:spcAft>
                <a:spcPts val="0"/>
              </a:spcAft>
              <a:buSzPts val="1400"/>
              <a:buChar char="■"/>
              <a:defRPr/>
            </a:lvl6pPr>
            <a:lvl7pPr marL="3200320" lvl="6" indent="-317492" algn="ctr">
              <a:spcBef>
                <a:spcPts val="1600"/>
              </a:spcBef>
              <a:spcAft>
                <a:spcPts val="0"/>
              </a:spcAft>
              <a:buSzPts val="1400"/>
              <a:buChar char="●"/>
              <a:defRPr/>
            </a:lvl7pPr>
            <a:lvl8pPr marL="3657509" lvl="7" indent="-317492" algn="ctr">
              <a:spcBef>
                <a:spcPts val="1600"/>
              </a:spcBef>
              <a:spcAft>
                <a:spcPts val="0"/>
              </a:spcAft>
              <a:buSzPts val="1400"/>
              <a:buChar char="○"/>
              <a:defRPr/>
            </a:lvl8pPr>
            <a:lvl9pPr marL="4114697" lvl="8" indent="-317492"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5181353"/>
            <a:ext cx="548700" cy="437333"/>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268997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5181353"/>
            <a:ext cx="548700" cy="437333"/>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7539711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rot="10800000">
            <a:off x="4226100" y="3259500"/>
            <a:ext cx="691800" cy="431667"/>
          </a:xfrm>
          <a:prstGeom prst="triangle">
            <a:avLst>
              <a:gd name="adj" fmla="val 50000"/>
            </a:avLst>
          </a:prstGeom>
          <a:solidFill>
            <a:srgbClr val="6FA8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 name="Google Shape;11;p2"/>
          <p:cNvSpPr/>
          <p:nvPr/>
        </p:nvSpPr>
        <p:spPr>
          <a:xfrm>
            <a:off x="-25" y="0"/>
            <a:ext cx="9144000" cy="3471333"/>
          </a:xfrm>
          <a:prstGeom prst="rect">
            <a:avLst/>
          </a:prstGeom>
          <a:solidFill>
            <a:srgbClr val="6FA8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 name="Google Shape;12;p2"/>
          <p:cNvSpPr txBox="1">
            <a:spLocks noGrp="1"/>
          </p:cNvSpPr>
          <p:nvPr>
            <p:ph type="ctrTitle"/>
          </p:nvPr>
        </p:nvSpPr>
        <p:spPr>
          <a:xfrm>
            <a:off x="411175" y="715889"/>
            <a:ext cx="8282400" cy="2343333"/>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6000"/>
              <a:buNone/>
              <a:defRPr sz="6000">
                <a:solidFill>
                  <a:schemeClr val="lt1"/>
                </a:solidFill>
              </a:defRPr>
            </a:lvl1pPr>
            <a:lvl2pPr lvl="1" algn="ctr">
              <a:spcBef>
                <a:spcPts val="0"/>
              </a:spcBef>
              <a:spcAft>
                <a:spcPts val="0"/>
              </a:spcAft>
              <a:buClr>
                <a:schemeClr val="lt1"/>
              </a:buClr>
              <a:buSzPts val="6000"/>
              <a:buNone/>
              <a:defRPr sz="6000">
                <a:solidFill>
                  <a:schemeClr val="lt1"/>
                </a:solidFill>
              </a:defRPr>
            </a:lvl2pPr>
            <a:lvl3pPr lvl="2" algn="ctr">
              <a:spcBef>
                <a:spcPts val="0"/>
              </a:spcBef>
              <a:spcAft>
                <a:spcPts val="0"/>
              </a:spcAft>
              <a:buClr>
                <a:schemeClr val="lt1"/>
              </a:buClr>
              <a:buSzPts val="6000"/>
              <a:buNone/>
              <a:defRPr sz="6000">
                <a:solidFill>
                  <a:schemeClr val="lt1"/>
                </a:solidFill>
              </a:defRPr>
            </a:lvl3pPr>
            <a:lvl4pPr lvl="3" algn="ctr">
              <a:spcBef>
                <a:spcPts val="0"/>
              </a:spcBef>
              <a:spcAft>
                <a:spcPts val="0"/>
              </a:spcAft>
              <a:buClr>
                <a:schemeClr val="lt1"/>
              </a:buClr>
              <a:buSzPts val="6000"/>
              <a:buNone/>
              <a:defRPr sz="6000">
                <a:solidFill>
                  <a:schemeClr val="lt1"/>
                </a:solidFill>
              </a:defRPr>
            </a:lvl4pPr>
            <a:lvl5pPr lvl="4" algn="ctr">
              <a:spcBef>
                <a:spcPts val="0"/>
              </a:spcBef>
              <a:spcAft>
                <a:spcPts val="0"/>
              </a:spcAft>
              <a:buClr>
                <a:schemeClr val="lt1"/>
              </a:buClr>
              <a:buSzPts val="6000"/>
              <a:buNone/>
              <a:defRPr sz="6000">
                <a:solidFill>
                  <a:schemeClr val="lt1"/>
                </a:solidFill>
              </a:defRPr>
            </a:lvl5pPr>
            <a:lvl6pPr lvl="5" algn="ctr">
              <a:spcBef>
                <a:spcPts val="0"/>
              </a:spcBef>
              <a:spcAft>
                <a:spcPts val="0"/>
              </a:spcAft>
              <a:buClr>
                <a:schemeClr val="lt1"/>
              </a:buClr>
              <a:buSzPts val="6000"/>
              <a:buNone/>
              <a:defRPr sz="6000">
                <a:solidFill>
                  <a:schemeClr val="lt1"/>
                </a:solidFill>
              </a:defRPr>
            </a:lvl6pPr>
            <a:lvl7pPr lvl="6" algn="ctr">
              <a:spcBef>
                <a:spcPts val="0"/>
              </a:spcBef>
              <a:spcAft>
                <a:spcPts val="0"/>
              </a:spcAft>
              <a:buClr>
                <a:schemeClr val="lt1"/>
              </a:buClr>
              <a:buSzPts val="6000"/>
              <a:buNone/>
              <a:defRPr sz="6000">
                <a:solidFill>
                  <a:schemeClr val="lt1"/>
                </a:solidFill>
              </a:defRPr>
            </a:lvl7pPr>
            <a:lvl8pPr lvl="7" algn="ctr">
              <a:spcBef>
                <a:spcPts val="0"/>
              </a:spcBef>
              <a:spcAft>
                <a:spcPts val="0"/>
              </a:spcAft>
              <a:buClr>
                <a:schemeClr val="lt1"/>
              </a:buClr>
              <a:buSzPts val="6000"/>
              <a:buNone/>
              <a:defRPr sz="6000">
                <a:solidFill>
                  <a:schemeClr val="lt1"/>
                </a:solidFill>
              </a:defRPr>
            </a:lvl8pPr>
            <a:lvl9pPr lvl="8" algn="ctr">
              <a:spcBef>
                <a:spcPts val="0"/>
              </a:spcBef>
              <a:spcAft>
                <a:spcPts val="0"/>
              </a:spcAft>
              <a:buClr>
                <a:schemeClr val="lt1"/>
              </a:buClr>
              <a:buSzPts val="6000"/>
              <a:buNone/>
              <a:defRPr sz="6000">
                <a:solidFill>
                  <a:schemeClr val="lt1"/>
                </a:solidFill>
              </a:defRPr>
            </a:lvl9pPr>
          </a:lstStyle>
          <a:p>
            <a:endParaRPr/>
          </a:p>
        </p:txBody>
      </p:sp>
      <p:sp>
        <p:nvSpPr>
          <p:cNvPr id="13" name="Google Shape;13;p2"/>
          <p:cNvSpPr txBox="1">
            <a:spLocks noGrp="1"/>
          </p:cNvSpPr>
          <p:nvPr>
            <p:ph type="subTitle" idx="1"/>
          </p:nvPr>
        </p:nvSpPr>
        <p:spPr>
          <a:xfrm>
            <a:off x="411175" y="3775833"/>
            <a:ext cx="8282400" cy="1400667"/>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Font typeface="Oswald"/>
              <a:buNone/>
              <a:defRPr sz="3600">
                <a:latin typeface="Oswald"/>
                <a:ea typeface="Oswald"/>
                <a:cs typeface="Oswald"/>
                <a:sym typeface="Oswald"/>
              </a:defRPr>
            </a:lvl2pPr>
            <a:lvl3pPr lvl="2" algn="ctr">
              <a:lnSpc>
                <a:spcPct val="100000"/>
              </a:lnSpc>
              <a:spcBef>
                <a:spcPts val="0"/>
              </a:spcBef>
              <a:spcAft>
                <a:spcPts val="0"/>
              </a:spcAft>
              <a:buSzPts val="3600"/>
              <a:buFont typeface="Oswald"/>
              <a:buNone/>
              <a:defRPr sz="3600">
                <a:latin typeface="Oswald"/>
                <a:ea typeface="Oswald"/>
                <a:cs typeface="Oswald"/>
                <a:sym typeface="Oswald"/>
              </a:defRPr>
            </a:lvl3pPr>
            <a:lvl4pPr lvl="3" algn="ctr">
              <a:lnSpc>
                <a:spcPct val="100000"/>
              </a:lnSpc>
              <a:spcBef>
                <a:spcPts val="0"/>
              </a:spcBef>
              <a:spcAft>
                <a:spcPts val="0"/>
              </a:spcAft>
              <a:buSzPts val="3600"/>
              <a:buFont typeface="Oswald"/>
              <a:buNone/>
              <a:defRPr sz="3600">
                <a:latin typeface="Oswald"/>
                <a:ea typeface="Oswald"/>
                <a:cs typeface="Oswald"/>
                <a:sym typeface="Oswald"/>
              </a:defRPr>
            </a:lvl4pPr>
            <a:lvl5pPr lvl="4" algn="ctr">
              <a:lnSpc>
                <a:spcPct val="100000"/>
              </a:lnSpc>
              <a:spcBef>
                <a:spcPts val="0"/>
              </a:spcBef>
              <a:spcAft>
                <a:spcPts val="0"/>
              </a:spcAft>
              <a:buSzPts val="3600"/>
              <a:buFont typeface="Oswald"/>
              <a:buNone/>
              <a:defRPr sz="3600">
                <a:latin typeface="Oswald"/>
                <a:ea typeface="Oswald"/>
                <a:cs typeface="Oswald"/>
                <a:sym typeface="Oswald"/>
              </a:defRPr>
            </a:lvl5pPr>
            <a:lvl6pPr lvl="5" algn="ctr">
              <a:lnSpc>
                <a:spcPct val="100000"/>
              </a:lnSpc>
              <a:spcBef>
                <a:spcPts val="0"/>
              </a:spcBef>
              <a:spcAft>
                <a:spcPts val="0"/>
              </a:spcAft>
              <a:buSzPts val="3600"/>
              <a:buFont typeface="Oswald"/>
              <a:buNone/>
              <a:defRPr sz="3600">
                <a:latin typeface="Oswald"/>
                <a:ea typeface="Oswald"/>
                <a:cs typeface="Oswald"/>
                <a:sym typeface="Oswald"/>
              </a:defRPr>
            </a:lvl6pPr>
            <a:lvl7pPr lvl="6" algn="ctr">
              <a:lnSpc>
                <a:spcPct val="100000"/>
              </a:lnSpc>
              <a:spcBef>
                <a:spcPts val="0"/>
              </a:spcBef>
              <a:spcAft>
                <a:spcPts val="0"/>
              </a:spcAft>
              <a:buSzPts val="3600"/>
              <a:buFont typeface="Oswald"/>
              <a:buNone/>
              <a:defRPr sz="3600">
                <a:latin typeface="Oswald"/>
                <a:ea typeface="Oswald"/>
                <a:cs typeface="Oswald"/>
                <a:sym typeface="Oswald"/>
              </a:defRPr>
            </a:lvl7pPr>
            <a:lvl8pPr lvl="7" algn="ctr">
              <a:lnSpc>
                <a:spcPct val="100000"/>
              </a:lnSpc>
              <a:spcBef>
                <a:spcPts val="0"/>
              </a:spcBef>
              <a:spcAft>
                <a:spcPts val="0"/>
              </a:spcAft>
              <a:buSzPts val="3600"/>
              <a:buFont typeface="Oswald"/>
              <a:buNone/>
              <a:defRPr sz="3600">
                <a:latin typeface="Oswald"/>
                <a:ea typeface="Oswald"/>
                <a:cs typeface="Oswald"/>
                <a:sym typeface="Oswald"/>
              </a:defRPr>
            </a:lvl8pPr>
            <a:lvl9pPr lvl="8" algn="ctr">
              <a:lnSpc>
                <a:spcPct val="100000"/>
              </a:lnSpc>
              <a:spcBef>
                <a:spcPts val="0"/>
              </a:spcBef>
              <a:spcAft>
                <a:spcPts val="0"/>
              </a:spcAft>
              <a:buSzPts val="3600"/>
              <a:buFont typeface="Oswald"/>
              <a:buNone/>
              <a:defRPr sz="3600">
                <a:latin typeface="Oswald"/>
                <a:ea typeface="Oswald"/>
                <a:cs typeface="Oswald"/>
                <a:sym typeface="Oswald"/>
              </a:defRPr>
            </a:lvl9pPr>
          </a:lstStyle>
          <a:p>
            <a:endParaRPr/>
          </a:p>
        </p:txBody>
      </p:sp>
      <p:sp>
        <p:nvSpPr>
          <p:cNvPr id="14" name="Google Shape;14;p2"/>
          <p:cNvSpPr txBox="1">
            <a:spLocks noGrp="1"/>
          </p:cNvSpPr>
          <p:nvPr>
            <p:ph type="sldNum" idx="12"/>
          </p:nvPr>
        </p:nvSpPr>
        <p:spPr>
          <a:xfrm>
            <a:off x="8472458" y="5181352"/>
            <a:ext cx="548700" cy="437333"/>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9710172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5"/>
        <p:cNvGrpSpPr/>
        <p:nvPr/>
      </p:nvGrpSpPr>
      <p:grpSpPr>
        <a:xfrm>
          <a:off x="0" y="0"/>
          <a:ext cx="0" cy="0"/>
          <a:chOff x="0" y="0"/>
          <a:chExt cx="0" cy="0"/>
        </a:xfrm>
      </p:grpSpPr>
      <p:sp>
        <p:nvSpPr>
          <p:cNvPr id="16" name="Google Shape;16;p3"/>
          <p:cNvSpPr/>
          <p:nvPr/>
        </p:nvSpPr>
        <p:spPr>
          <a:xfrm>
            <a:off x="0" y="1741500"/>
            <a:ext cx="9144000" cy="2232000"/>
          </a:xfrm>
          <a:prstGeom prst="rect">
            <a:avLst/>
          </a:prstGeom>
          <a:solidFill>
            <a:srgbClr val="7A9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 name="Google Shape;17;p3"/>
          <p:cNvSpPr txBox="1">
            <a:spLocks noGrp="1"/>
          </p:cNvSpPr>
          <p:nvPr>
            <p:ph type="title"/>
          </p:nvPr>
        </p:nvSpPr>
        <p:spPr>
          <a:xfrm>
            <a:off x="430800" y="2099667"/>
            <a:ext cx="8282400" cy="16850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3600"/>
              <a:buNone/>
              <a:defRPr sz="3600">
                <a:solidFill>
                  <a:schemeClr val="lt1"/>
                </a:solidFill>
              </a:defRPr>
            </a:lvl1pPr>
            <a:lvl2pPr lvl="1" algn="ctr">
              <a:spcBef>
                <a:spcPts val="0"/>
              </a:spcBef>
              <a:spcAft>
                <a:spcPts val="0"/>
              </a:spcAft>
              <a:buClr>
                <a:schemeClr val="lt1"/>
              </a:buClr>
              <a:buSzPts val="3600"/>
              <a:buNone/>
              <a:defRPr sz="3600">
                <a:solidFill>
                  <a:schemeClr val="lt1"/>
                </a:solidFill>
              </a:defRPr>
            </a:lvl2pPr>
            <a:lvl3pPr lvl="2" algn="ctr">
              <a:spcBef>
                <a:spcPts val="0"/>
              </a:spcBef>
              <a:spcAft>
                <a:spcPts val="0"/>
              </a:spcAft>
              <a:buClr>
                <a:schemeClr val="lt1"/>
              </a:buClr>
              <a:buSzPts val="3600"/>
              <a:buNone/>
              <a:defRPr sz="3600">
                <a:solidFill>
                  <a:schemeClr val="lt1"/>
                </a:solidFill>
              </a:defRPr>
            </a:lvl3pPr>
            <a:lvl4pPr lvl="3" algn="ctr">
              <a:spcBef>
                <a:spcPts val="0"/>
              </a:spcBef>
              <a:spcAft>
                <a:spcPts val="0"/>
              </a:spcAft>
              <a:buClr>
                <a:schemeClr val="lt1"/>
              </a:buClr>
              <a:buSzPts val="3600"/>
              <a:buNone/>
              <a:defRPr sz="3600">
                <a:solidFill>
                  <a:schemeClr val="lt1"/>
                </a:solidFill>
              </a:defRPr>
            </a:lvl4pPr>
            <a:lvl5pPr lvl="4" algn="ctr">
              <a:spcBef>
                <a:spcPts val="0"/>
              </a:spcBef>
              <a:spcAft>
                <a:spcPts val="0"/>
              </a:spcAft>
              <a:buClr>
                <a:schemeClr val="lt1"/>
              </a:buClr>
              <a:buSzPts val="3600"/>
              <a:buNone/>
              <a:defRPr sz="3600">
                <a:solidFill>
                  <a:schemeClr val="lt1"/>
                </a:solidFill>
              </a:defRPr>
            </a:lvl5pPr>
            <a:lvl6pPr lvl="5" algn="ctr">
              <a:spcBef>
                <a:spcPts val="0"/>
              </a:spcBef>
              <a:spcAft>
                <a:spcPts val="0"/>
              </a:spcAft>
              <a:buClr>
                <a:schemeClr val="lt1"/>
              </a:buClr>
              <a:buSzPts val="3600"/>
              <a:buNone/>
              <a:defRPr sz="3600">
                <a:solidFill>
                  <a:schemeClr val="lt1"/>
                </a:solidFill>
              </a:defRPr>
            </a:lvl6pPr>
            <a:lvl7pPr lvl="6" algn="ctr">
              <a:spcBef>
                <a:spcPts val="0"/>
              </a:spcBef>
              <a:spcAft>
                <a:spcPts val="0"/>
              </a:spcAft>
              <a:buClr>
                <a:schemeClr val="lt1"/>
              </a:buClr>
              <a:buSzPts val="3600"/>
              <a:buNone/>
              <a:defRPr sz="3600">
                <a:solidFill>
                  <a:schemeClr val="lt1"/>
                </a:solidFill>
              </a:defRPr>
            </a:lvl7pPr>
            <a:lvl8pPr lvl="7" algn="ctr">
              <a:spcBef>
                <a:spcPts val="0"/>
              </a:spcBef>
              <a:spcAft>
                <a:spcPts val="0"/>
              </a:spcAft>
              <a:buClr>
                <a:schemeClr val="lt1"/>
              </a:buClr>
              <a:buSzPts val="3600"/>
              <a:buNone/>
              <a:defRPr sz="3600">
                <a:solidFill>
                  <a:schemeClr val="lt1"/>
                </a:solidFill>
              </a:defRPr>
            </a:lvl8pPr>
            <a:lvl9pPr lvl="8" algn="ctr">
              <a:spcBef>
                <a:spcPts val="0"/>
              </a:spcBef>
              <a:spcAft>
                <a:spcPts val="0"/>
              </a:spcAft>
              <a:buClr>
                <a:schemeClr val="lt1"/>
              </a:buClr>
              <a:buSzPts val="3600"/>
              <a:buNone/>
              <a:defRPr sz="3600">
                <a:solidFill>
                  <a:schemeClr val="lt1"/>
                </a:solidFill>
              </a:defRPr>
            </a:lvl9pPr>
          </a:lstStyle>
          <a:p>
            <a:endParaRPr/>
          </a:p>
        </p:txBody>
      </p:sp>
      <p:sp>
        <p:nvSpPr>
          <p:cNvPr id="18" name="Google Shape;18;p3"/>
          <p:cNvSpPr txBox="1">
            <a:spLocks noGrp="1"/>
          </p:cNvSpPr>
          <p:nvPr>
            <p:ph type="sldNum" idx="12"/>
          </p:nvPr>
        </p:nvSpPr>
        <p:spPr>
          <a:xfrm>
            <a:off x="8472458" y="5181352"/>
            <a:ext cx="548700" cy="437333"/>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3666838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cxnSp>
        <p:nvCxnSpPr>
          <p:cNvPr id="20" name="Google Shape;20;p4"/>
          <p:cNvCxnSpPr/>
          <p:nvPr/>
        </p:nvCxnSpPr>
        <p:spPr>
          <a:xfrm>
            <a:off x="429200" y="1417308"/>
            <a:ext cx="614100" cy="0"/>
          </a:xfrm>
          <a:prstGeom prst="straightConnector1">
            <a:avLst/>
          </a:prstGeom>
          <a:noFill/>
          <a:ln w="19050" cap="flat" cmpd="sng">
            <a:solidFill>
              <a:schemeClr val="dk2"/>
            </a:solidFill>
            <a:prstDash val="lgDash"/>
            <a:round/>
            <a:headEnd type="none" w="sm" len="sm"/>
            <a:tailEnd type="none" w="sm" len="sm"/>
          </a:ln>
        </p:spPr>
      </p:cxnSp>
      <p:sp>
        <p:nvSpPr>
          <p:cNvPr id="21" name="Google Shape;21;p4"/>
          <p:cNvSpPr txBox="1">
            <a:spLocks noGrp="1"/>
          </p:cNvSpPr>
          <p:nvPr>
            <p:ph type="title"/>
          </p:nvPr>
        </p:nvSpPr>
        <p:spPr>
          <a:xfrm>
            <a:off x="311700" y="413889"/>
            <a:ext cx="8520600" cy="8150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311700" y="1632028"/>
            <a:ext cx="8520600" cy="3444333"/>
          </a:xfrm>
          <a:prstGeom prst="rect">
            <a:avLst/>
          </a:prstGeom>
        </p:spPr>
        <p:txBody>
          <a:bodyPr spcFirstLastPara="1" wrap="square" lIns="91425" tIns="91425" rIns="91425" bIns="91425" anchor="t" anchorCtr="0">
            <a:noAutofit/>
          </a:bodyPr>
          <a:lstStyle>
            <a:lvl1pPr marL="457200" lvl="0" indent="-419100">
              <a:spcBef>
                <a:spcPts val="0"/>
              </a:spcBef>
              <a:spcAft>
                <a:spcPts val="0"/>
              </a:spcAft>
              <a:buSzPts val="3000"/>
              <a:buChar char="●"/>
              <a:defRPr/>
            </a:lvl1pPr>
            <a:lvl2pPr marL="914400" lvl="1" indent="-381000">
              <a:spcBef>
                <a:spcPts val="1600"/>
              </a:spcBef>
              <a:spcAft>
                <a:spcPts val="0"/>
              </a:spcAft>
              <a:buSzPts val="2400"/>
              <a:buChar char="○"/>
              <a:defRPr/>
            </a:lvl2pPr>
            <a:lvl3pPr marL="1371600" lvl="2" indent="-381000">
              <a:spcBef>
                <a:spcPts val="1600"/>
              </a:spcBef>
              <a:spcAft>
                <a:spcPts val="0"/>
              </a:spcAft>
              <a:buSzPts val="2400"/>
              <a:buChar char="■"/>
              <a:defRPr/>
            </a:lvl3pPr>
            <a:lvl4pPr marL="1828800" lvl="3" indent="-381000">
              <a:spcBef>
                <a:spcPts val="1600"/>
              </a:spcBef>
              <a:spcAft>
                <a:spcPts val="0"/>
              </a:spcAft>
              <a:buSzPts val="2400"/>
              <a:buChar char="●"/>
              <a:defRPr/>
            </a:lvl4pPr>
            <a:lvl5pPr marL="2286000" lvl="4" indent="-381000">
              <a:spcBef>
                <a:spcPts val="1600"/>
              </a:spcBef>
              <a:spcAft>
                <a:spcPts val="0"/>
              </a:spcAft>
              <a:buSzPts val="2400"/>
              <a:buChar char="○"/>
              <a:defRPr/>
            </a:lvl5pPr>
            <a:lvl6pPr marL="2743200" lvl="5" indent="-381000">
              <a:spcBef>
                <a:spcPts val="1600"/>
              </a:spcBef>
              <a:spcAft>
                <a:spcPts val="0"/>
              </a:spcAft>
              <a:buSzPts val="2400"/>
              <a:buChar char="■"/>
              <a:defRPr/>
            </a:lvl6pPr>
            <a:lvl7pPr marL="3200400" lvl="6" indent="-381000">
              <a:spcBef>
                <a:spcPts val="1600"/>
              </a:spcBef>
              <a:spcAft>
                <a:spcPts val="0"/>
              </a:spcAft>
              <a:buSzPts val="2400"/>
              <a:buChar char="●"/>
              <a:defRPr/>
            </a:lvl7pPr>
            <a:lvl8pPr marL="3657600" lvl="7" indent="-381000">
              <a:spcBef>
                <a:spcPts val="1600"/>
              </a:spcBef>
              <a:spcAft>
                <a:spcPts val="0"/>
              </a:spcAft>
              <a:buSzPts val="2400"/>
              <a:buChar char="○"/>
              <a:defRPr/>
            </a:lvl8pPr>
            <a:lvl9pPr marL="4114800" lvl="8" indent="-381000">
              <a:spcBef>
                <a:spcPts val="1600"/>
              </a:spcBef>
              <a:spcAft>
                <a:spcPts val="1600"/>
              </a:spcAft>
              <a:buSzPts val="2400"/>
              <a:buChar char="■"/>
              <a:defRPr/>
            </a:lvl9pPr>
          </a:lstStyle>
          <a:p>
            <a:endParaRPr/>
          </a:p>
        </p:txBody>
      </p:sp>
      <p:sp>
        <p:nvSpPr>
          <p:cNvPr id="23" name="Google Shape;23;p4"/>
          <p:cNvSpPr txBox="1">
            <a:spLocks noGrp="1"/>
          </p:cNvSpPr>
          <p:nvPr>
            <p:ph type="sldNum" idx="12"/>
          </p:nvPr>
        </p:nvSpPr>
        <p:spPr>
          <a:xfrm>
            <a:off x="8472458" y="5181352"/>
            <a:ext cx="548700" cy="437333"/>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6346693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4"/>
        <p:cNvGrpSpPr/>
        <p:nvPr/>
      </p:nvGrpSpPr>
      <p:grpSpPr>
        <a:xfrm>
          <a:off x="0" y="0"/>
          <a:ext cx="0" cy="0"/>
          <a:chOff x="0" y="0"/>
          <a:chExt cx="0" cy="0"/>
        </a:xfrm>
      </p:grpSpPr>
      <p:cxnSp>
        <p:nvCxnSpPr>
          <p:cNvPr id="25" name="Google Shape;25;p5"/>
          <p:cNvCxnSpPr/>
          <p:nvPr/>
        </p:nvCxnSpPr>
        <p:spPr>
          <a:xfrm>
            <a:off x="429200" y="1417308"/>
            <a:ext cx="614100" cy="0"/>
          </a:xfrm>
          <a:prstGeom prst="straightConnector1">
            <a:avLst/>
          </a:prstGeom>
          <a:noFill/>
          <a:ln w="19050" cap="flat" cmpd="sng">
            <a:solidFill>
              <a:schemeClr val="dk2"/>
            </a:solidFill>
            <a:prstDash val="lgDash"/>
            <a:round/>
            <a:headEnd type="none" w="sm" len="sm"/>
            <a:tailEnd type="none" w="sm" len="sm"/>
          </a:ln>
        </p:spPr>
      </p:cxnSp>
      <p:sp>
        <p:nvSpPr>
          <p:cNvPr id="26" name="Google Shape;26;p5"/>
          <p:cNvSpPr txBox="1">
            <a:spLocks noGrp="1"/>
          </p:cNvSpPr>
          <p:nvPr>
            <p:ph type="title"/>
          </p:nvPr>
        </p:nvSpPr>
        <p:spPr>
          <a:xfrm>
            <a:off x="311700" y="413889"/>
            <a:ext cx="8520600" cy="8150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7" name="Google Shape;27;p5"/>
          <p:cNvSpPr txBox="1">
            <a:spLocks noGrp="1"/>
          </p:cNvSpPr>
          <p:nvPr>
            <p:ph type="body" idx="1"/>
          </p:nvPr>
        </p:nvSpPr>
        <p:spPr>
          <a:xfrm>
            <a:off x="311700" y="1632028"/>
            <a:ext cx="3999900" cy="3444333"/>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8" name="Google Shape;28;p5"/>
          <p:cNvSpPr txBox="1">
            <a:spLocks noGrp="1"/>
          </p:cNvSpPr>
          <p:nvPr>
            <p:ph type="body" idx="2"/>
          </p:nvPr>
        </p:nvSpPr>
        <p:spPr>
          <a:xfrm>
            <a:off x="4832400" y="1632028"/>
            <a:ext cx="3999900" cy="3444333"/>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9" name="Google Shape;29;p5"/>
          <p:cNvSpPr txBox="1">
            <a:spLocks noGrp="1"/>
          </p:cNvSpPr>
          <p:nvPr>
            <p:ph type="sldNum" idx="12"/>
          </p:nvPr>
        </p:nvSpPr>
        <p:spPr>
          <a:xfrm>
            <a:off x="8472458" y="5181352"/>
            <a:ext cx="548700" cy="437333"/>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6247948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311700" y="413889"/>
            <a:ext cx="8520600" cy="8150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2" name="Google Shape;32;p6"/>
          <p:cNvSpPr txBox="1">
            <a:spLocks noGrp="1"/>
          </p:cNvSpPr>
          <p:nvPr>
            <p:ph type="sldNum" idx="12"/>
          </p:nvPr>
        </p:nvSpPr>
        <p:spPr>
          <a:xfrm>
            <a:off x="8472458" y="5181352"/>
            <a:ext cx="548700" cy="437333"/>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3401563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3"/>
        <p:cNvGrpSpPr/>
        <p:nvPr/>
      </p:nvGrpSpPr>
      <p:grpSpPr>
        <a:xfrm>
          <a:off x="0" y="0"/>
          <a:ext cx="0" cy="0"/>
          <a:chOff x="0" y="0"/>
          <a:chExt cx="0" cy="0"/>
        </a:xfrm>
      </p:grpSpPr>
      <p:cxnSp>
        <p:nvCxnSpPr>
          <p:cNvPr id="34" name="Google Shape;34;p7"/>
          <p:cNvCxnSpPr/>
          <p:nvPr/>
        </p:nvCxnSpPr>
        <p:spPr>
          <a:xfrm>
            <a:off x="418675" y="1619763"/>
            <a:ext cx="614100" cy="0"/>
          </a:xfrm>
          <a:prstGeom prst="straightConnector1">
            <a:avLst/>
          </a:prstGeom>
          <a:noFill/>
          <a:ln w="19050" cap="flat" cmpd="sng">
            <a:solidFill>
              <a:schemeClr val="dk2"/>
            </a:solidFill>
            <a:prstDash val="lgDash"/>
            <a:round/>
            <a:headEnd type="none" w="sm" len="sm"/>
            <a:tailEnd type="none" w="sm" len="sm"/>
          </a:ln>
        </p:spPr>
      </p:cxnSp>
      <p:sp>
        <p:nvSpPr>
          <p:cNvPr id="35" name="Google Shape;35;p7"/>
          <p:cNvSpPr txBox="1">
            <a:spLocks noGrp="1"/>
          </p:cNvSpPr>
          <p:nvPr>
            <p:ph type="title"/>
          </p:nvPr>
        </p:nvSpPr>
        <p:spPr>
          <a:xfrm>
            <a:off x="311700" y="702000"/>
            <a:ext cx="2808000" cy="839667"/>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6" name="Google Shape;36;p7"/>
          <p:cNvSpPr txBox="1">
            <a:spLocks noGrp="1"/>
          </p:cNvSpPr>
          <p:nvPr>
            <p:ph type="body" idx="1"/>
          </p:nvPr>
        </p:nvSpPr>
        <p:spPr>
          <a:xfrm>
            <a:off x="311700" y="1798004"/>
            <a:ext cx="2808000" cy="3278667"/>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7" name="Google Shape;37;p7"/>
          <p:cNvSpPr txBox="1">
            <a:spLocks noGrp="1"/>
          </p:cNvSpPr>
          <p:nvPr>
            <p:ph type="sldNum" idx="12"/>
          </p:nvPr>
        </p:nvSpPr>
        <p:spPr>
          <a:xfrm>
            <a:off x="8472458" y="5181352"/>
            <a:ext cx="548700" cy="437333"/>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3067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0" y="227570"/>
            <a:ext cx="3008313" cy="968376"/>
          </a:xfrm>
        </p:spPr>
        <p:txBody>
          <a:bodyPr anchor="b"/>
          <a:lstStyle>
            <a:lvl1pPr algn="l">
              <a:defRPr sz="2100" b="1"/>
            </a:lvl1pPr>
          </a:lstStyle>
          <a:p>
            <a:r>
              <a:rPr lang="en-US"/>
              <a:t>Click to edit Master title style</a:t>
            </a:r>
          </a:p>
        </p:txBody>
      </p:sp>
      <p:sp>
        <p:nvSpPr>
          <p:cNvPr id="3" name="Content Placeholder 2"/>
          <p:cNvSpPr>
            <a:spLocks noGrp="1"/>
          </p:cNvSpPr>
          <p:nvPr>
            <p:ph idx="1"/>
          </p:nvPr>
        </p:nvSpPr>
        <p:spPr>
          <a:xfrm>
            <a:off x="3575050" y="227571"/>
            <a:ext cx="5111750" cy="4877594"/>
          </a:xfrm>
        </p:spPr>
        <p:txBody>
          <a:bodyPr/>
          <a:lstStyle>
            <a:lvl1pPr>
              <a:defRPr sz="3300"/>
            </a:lvl1pPr>
            <a:lvl2pPr>
              <a:defRPr sz="2900"/>
            </a:lvl2pPr>
            <a:lvl3pPr>
              <a:defRPr sz="25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0" y="1195920"/>
            <a:ext cx="3008313" cy="3909219"/>
          </a:xfrm>
        </p:spPr>
        <p:txBody>
          <a:bodyPr/>
          <a:lstStyle>
            <a:lvl1pPr marL="0" indent="0">
              <a:buNone/>
              <a:defRPr sz="1500"/>
            </a:lvl1pPr>
            <a:lvl2pPr marL="475451" indent="0">
              <a:buNone/>
              <a:defRPr sz="1200"/>
            </a:lvl2pPr>
            <a:lvl3pPr marL="950903" indent="0">
              <a:buNone/>
              <a:defRPr sz="1000"/>
            </a:lvl3pPr>
            <a:lvl4pPr marL="1426354" indent="0">
              <a:buNone/>
              <a:defRPr sz="1000"/>
            </a:lvl4pPr>
            <a:lvl5pPr marL="1901806" indent="0">
              <a:buNone/>
              <a:defRPr sz="1000"/>
            </a:lvl5pPr>
            <a:lvl6pPr marL="2377257" indent="0">
              <a:buNone/>
              <a:defRPr sz="1000"/>
            </a:lvl6pPr>
            <a:lvl7pPr marL="2852709" indent="0">
              <a:buNone/>
              <a:defRPr sz="1000"/>
            </a:lvl7pPr>
            <a:lvl8pPr marL="3328160" indent="0">
              <a:buNone/>
              <a:defRPr sz="1000"/>
            </a:lvl8pPr>
            <a:lvl9pPr marL="3803611"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7A84F19-92A5-4C0E-89BD-51549D720BD6}" type="datetimeFigureOut">
              <a:rPr lang="en-US">
                <a:solidFill>
                  <a:prstClr val="black">
                    <a:tint val="75000"/>
                  </a:prstClr>
                </a:solidFill>
              </a:rPr>
              <a:pPr/>
              <a:t>11/11/2020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BDA8265-E033-4383-8E59-60670CB71D7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964104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rgbClr val="7A9071"/>
        </a:solidFill>
        <a:effectLst/>
      </p:bgPr>
    </p:bg>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490250" y="587667"/>
            <a:ext cx="5678100" cy="4539667"/>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5400"/>
              <a:buNone/>
              <a:defRPr sz="5400">
                <a:solidFill>
                  <a:schemeClr val="lt1"/>
                </a:solidFill>
              </a:defRPr>
            </a:lvl1pPr>
            <a:lvl2pPr lvl="1">
              <a:spcBef>
                <a:spcPts val="0"/>
              </a:spcBef>
              <a:spcAft>
                <a:spcPts val="0"/>
              </a:spcAft>
              <a:buClr>
                <a:schemeClr val="lt1"/>
              </a:buClr>
              <a:buSzPts val="5400"/>
              <a:buNone/>
              <a:defRPr sz="5400">
                <a:solidFill>
                  <a:schemeClr val="lt1"/>
                </a:solidFill>
              </a:defRPr>
            </a:lvl2pPr>
            <a:lvl3pPr lvl="2">
              <a:spcBef>
                <a:spcPts val="0"/>
              </a:spcBef>
              <a:spcAft>
                <a:spcPts val="0"/>
              </a:spcAft>
              <a:buClr>
                <a:schemeClr val="lt1"/>
              </a:buClr>
              <a:buSzPts val="5400"/>
              <a:buNone/>
              <a:defRPr sz="5400">
                <a:solidFill>
                  <a:schemeClr val="lt1"/>
                </a:solidFill>
              </a:defRPr>
            </a:lvl3pPr>
            <a:lvl4pPr lvl="3">
              <a:spcBef>
                <a:spcPts val="0"/>
              </a:spcBef>
              <a:spcAft>
                <a:spcPts val="0"/>
              </a:spcAft>
              <a:buClr>
                <a:schemeClr val="lt1"/>
              </a:buClr>
              <a:buSzPts val="5400"/>
              <a:buNone/>
              <a:defRPr sz="5400">
                <a:solidFill>
                  <a:schemeClr val="lt1"/>
                </a:solidFill>
              </a:defRPr>
            </a:lvl4pPr>
            <a:lvl5pPr lvl="4">
              <a:spcBef>
                <a:spcPts val="0"/>
              </a:spcBef>
              <a:spcAft>
                <a:spcPts val="0"/>
              </a:spcAft>
              <a:buClr>
                <a:schemeClr val="lt1"/>
              </a:buClr>
              <a:buSzPts val="5400"/>
              <a:buNone/>
              <a:defRPr sz="5400">
                <a:solidFill>
                  <a:schemeClr val="lt1"/>
                </a:solidFill>
              </a:defRPr>
            </a:lvl5pPr>
            <a:lvl6pPr lvl="5">
              <a:spcBef>
                <a:spcPts val="0"/>
              </a:spcBef>
              <a:spcAft>
                <a:spcPts val="0"/>
              </a:spcAft>
              <a:buClr>
                <a:schemeClr val="lt1"/>
              </a:buClr>
              <a:buSzPts val="5400"/>
              <a:buNone/>
              <a:defRPr sz="5400">
                <a:solidFill>
                  <a:schemeClr val="lt1"/>
                </a:solidFill>
              </a:defRPr>
            </a:lvl6pPr>
            <a:lvl7pPr lvl="6">
              <a:spcBef>
                <a:spcPts val="0"/>
              </a:spcBef>
              <a:spcAft>
                <a:spcPts val="0"/>
              </a:spcAft>
              <a:buClr>
                <a:schemeClr val="lt1"/>
              </a:buClr>
              <a:buSzPts val="5400"/>
              <a:buNone/>
              <a:defRPr sz="5400">
                <a:solidFill>
                  <a:schemeClr val="lt1"/>
                </a:solidFill>
              </a:defRPr>
            </a:lvl7pPr>
            <a:lvl8pPr lvl="7">
              <a:spcBef>
                <a:spcPts val="0"/>
              </a:spcBef>
              <a:spcAft>
                <a:spcPts val="0"/>
              </a:spcAft>
              <a:buClr>
                <a:schemeClr val="lt1"/>
              </a:buClr>
              <a:buSzPts val="5400"/>
              <a:buNone/>
              <a:defRPr sz="5400">
                <a:solidFill>
                  <a:schemeClr val="lt1"/>
                </a:solidFill>
              </a:defRPr>
            </a:lvl8pPr>
            <a:lvl9pPr lvl="8">
              <a:spcBef>
                <a:spcPts val="0"/>
              </a:spcBef>
              <a:spcAft>
                <a:spcPts val="0"/>
              </a:spcAft>
              <a:buClr>
                <a:schemeClr val="lt1"/>
              </a:buClr>
              <a:buSzPts val="5400"/>
              <a:buNone/>
              <a:defRPr sz="5400">
                <a:solidFill>
                  <a:schemeClr val="lt1"/>
                </a:solidFill>
              </a:defRPr>
            </a:lvl9pPr>
          </a:lstStyle>
          <a:p>
            <a:endParaRPr/>
          </a:p>
        </p:txBody>
      </p:sp>
      <p:sp>
        <p:nvSpPr>
          <p:cNvPr id="40" name="Google Shape;40;p8"/>
          <p:cNvSpPr txBox="1">
            <a:spLocks noGrp="1"/>
          </p:cNvSpPr>
          <p:nvPr>
            <p:ph type="sldNum" idx="12"/>
          </p:nvPr>
        </p:nvSpPr>
        <p:spPr>
          <a:xfrm>
            <a:off x="8472458" y="5181352"/>
            <a:ext cx="548700" cy="437333"/>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3476721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rgbClr val="D57765"/>
        </a:solidFill>
        <a:effectLst/>
      </p:bgPr>
    </p:bg>
    <p:spTree>
      <p:nvGrpSpPr>
        <p:cNvPr id="1" name="Shape 41"/>
        <p:cNvGrpSpPr/>
        <p:nvPr/>
      </p:nvGrpSpPr>
      <p:grpSpPr>
        <a:xfrm>
          <a:off x="0" y="0"/>
          <a:ext cx="0" cy="0"/>
          <a:chOff x="0" y="0"/>
          <a:chExt cx="0" cy="0"/>
        </a:xfrm>
      </p:grpSpPr>
      <p:sp>
        <p:nvSpPr>
          <p:cNvPr id="42" name="Google Shape;42;p9"/>
          <p:cNvSpPr/>
          <p:nvPr/>
        </p:nvSpPr>
        <p:spPr>
          <a:xfrm>
            <a:off x="4572000" y="194"/>
            <a:ext cx="4572000" cy="5715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cxnSp>
        <p:nvCxnSpPr>
          <p:cNvPr id="43" name="Google Shape;43;p9"/>
          <p:cNvCxnSpPr/>
          <p:nvPr/>
        </p:nvCxnSpPr>
        <p:spPr>
          <a:xfrm>
            <a:off x="5029675" y="4995000"/>
            <a:ext cx="577200" cy="0"/>
          </a:xfrm>
          <a:prstGeom prst="straightConnector1">
            <a:avLst/>
          </a:prstGeom>
          <a:noFill/>
          <a:ln w="19050" cap="flat" cmpd="sng">
            <a:solidFill>
              <a:schemeClr val="dk1"/>
            </a:solidFill>
            <a:prstDash val="lgDash"/>
            <a:round/>
            <a:headEnd type="none" w="sm" len="sm"/>
            <a:tailEnd type="none" w="sm" len="sm"/>
          </a:ln>
        </p:spPr>
      </p:cxnSp>
      <p:sp>
        <p:nvSpPr>
          <p:cNvPr id="44" name="Google Shape;44;p9"/>
          <p:cNvSpPr txBox="1">
            <a:spLocks noGrp="1"/>
          </p:cNvSpPr>
          <p:nvPr>
            <p:ph type="title"/>
          </p:nvPr>
        </p:nvSpPr>
        <p:spPr>
          <a:xfrm>
            <a:off x="265500" y="1198611"/>
            <a:ext cx="4045200" cy="19880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4600"/>
              <a:buNone/>
              <a:defRPr sz="4600">
                <a:solidFill>
                  <a:schemeClr val="lt1"/>
                </a:solidFill>
              </a:defRPr>
            </a:lvl1pPr>
            <a:lvl2pPr lvl="1" algn="ctr">
              <a:spcBef>
                <a:spcPts val="0"/>
              </a:spcBef>
              <a:spcAft>
                <a:spcPts val="0"/>
              </a:spcAft>
              <a:buClr>
                <a:schemeClr val="lt1"/>
              </a:buClr>
              <a:buSzPts val="4600"/>
              <a:buNone/>
              <a:defRPr sz="4600">
                <a:solidFill>
                  <a:schemeClr val="lt1"/>
                </a:solidFill>
              </a:defRPr>
            </a:lvl2pPr>
            <a:lvl3pPr lvl="2" algn="ctr">
              <a:spcBef>
                <a:spcPts val="0"/>
              </a:spcBef>
              <a:spcAft>
                <a:spcPts val="0"/>
              </a:spcAft>
              <a:buClr>
                <a:schemeClr val="lt1"/>
              </a:buClr>
              <a:buSzPts val="4600"/>
              <a:buNone/>
              <a:defRPr sz="4600">
                <a:solidFill>
                  <a:schemeClr val="lt1"/>
                </a:solidFill>
              </a:defRPr>
            </a:lvl3pPr>
            <a:lvl4pPr lvl="3" algn="ctr">
              <a:spcBef>
                <a:spcPts val="0"/>
              </a:spcBef>
              <a:spcAft>
                <a:spcPts val="0"/>
              </a:spcAft>
              <a:buClr>
                <a:schemeClr val="lt1"/>
              </a:buClr>
              <a:buSzPts val="4600"/>
              <a:buNone/>
              <a:defRPr sz="4600">
                <a:solidFill>
                  <a:schemeClr val="lt1"/>
                </a:solidFill>
              </a:defRPr>
            </a:lvl4pPr>
            <a:lvl5pPr lvl="4" algn="ctr">
              <a:spcBef>
                <a:spcPts val="0"/>
              </a:spcBef>
              <a:spcAft>
                <a:spcPts val="0"/>
              </a:spcAft>
              <a:buClr>
                <a:schemeClr val="lt1"/>
              </a:buClr>
              <a:buSzPts val="4600"/>
              <a:buNone/>
              <a:defRPr sz="4600">
                <a:solidFill>
                  <a:schemeClr val="lt1"/>
                </a:solidFill>
              </a:defRPr>
            </a:lvl5pPr>
            <a:lvl6pPr lvl="5" algn="ctr">
              <a:spcBef>
                <a:spcPts val="0"/>
              </a:spcBef>
              <a:spcAft>
                <a:spcPts val="0"/>
              </a:spcAft>
              <a:buClr>
                <a:schemeClr val="lt1"/>
              </a:buClr>
              <a:buSzPts val="4600"/>
              <a:buNone/>
              <a:defRPr sz="4600">
                <a:solidFill>
                  <a:schemeClr val="lt1"/>
                </a:solidFill>
              </a:defRPr>
            </a:lvl6pPr>
            <a:lvl7pPr lvl="6" algn="ctr">
              <a:spcBef>
                <a:spcPts val="0"/>
              </a:spcBef>
              <a:spcAft>
                <a:spcPts val="0"/>
              </a:spcAft>
              <a:buClr>
                <a:schemeClr val="lt1"/>
              </a:buClr>
              <a:buSzPts val="4600"/>
              <a:buNone/>
              <a:defRPr sz="4600">
                <a:solidFill>
                  <a:schemeClr val="lt1"/>
                </a:solidFill>
              </a:defRPr>
            </a:lvl7pPr>
            <a:lvl8pPr lvl="7" algn="ctr">
              <a:spcBef>
                <a:spcPts val="0"/>
              </a:spcBef>
              <a:spcAft>
                <a:spcPts val="0"/>
              </a:spcAft>
              <a:buClr>
                <a:schemeClr val="lt1"/>
              </a:buClr>
              <a:buSzPts val="4600"/>
              <a:buNone/>
              <a:defRPr sz="4600">
                <a:solidFill>
                  <a:schemeClr val="lt1"/>
                </a:solidFill>
              </a:defRPr>
            </a:lvl8pPr>
            <a:lvl9pPr lvl="8" algn="ctr">
              <a:spcBef>
                <a:spcPts val="0"/>
              </a:spcBef>
              <a:spcAft>
                <a:spcPts val="0"/>
              </a:spcAft>
              <a:buClr>
                <a:schemeClr val="lt1"/>
              </a:buClr>
              <a:buSzPts val="4600"/>
              <a:buNone/>
              <a:defRPr sz="4600">
                <a:solidFill>
                  <a:schemeClr val="lt1"/>
                </a:solidFill>
              </a:defRPr>
            </a:lvl9pPr>
          </a:lstStyle>
          <a:p>
            <a:endParaRPr/>
          </a:p>
        </p:txBody>
      </p:sp>
      <p:sp>
        <p:nvSpPr>
          <p:cNvPr id="45" name="Google Shape;45;p9"/>
          <p:cNvSpPr txBox="1">
            <a:spLocks noGrp="1"/>
          </p:cNvSpPr>
          <p:nvPr>
            <p:ph type="subTitle" idx="1"/>
          </p:nvPr>
        </p:nvSpPr>
        <p:spPr>
          <a:xfrm>
            <a:off x="265500" y="3246001"/>
            <a:ext cx="4045200" cy="1495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900"/>
              <a:buNone/>
              <a:defRPr sz="1900">
                <a:solidFill>
                  <a:schemeClr val="lt1"/>
                </a:solidFill>
              </a:defRPr>
            </a:lvl1pPr>
            <a:lvl2pPr lvl="1" algn="ctr">
              <a:lnSpc>
                <a:spcPct val="100000"/>
              </a:lnSpc>
              <a:spcBef>
                <a:spcPts val="0"/>
              </a:spcBef>
              <a:spcAft>
                <a:spcPts val="0"/>
              </a:spcAft>
              <a:buClr>
                <a:schemeClr val="lt1"/>
              </a:buClr>
              <a:buSzPts val="1900"/>
              <a:buNone/>
              <a:defRPr sz="1900">
                <a:solidFill>
                  <a:schemeClr val="lt1"/>
                </a:solidFill>
              </a:defRPr>
            </a:lvl2pPr>
            <a:lvl3pPr lvl="2" algn="ctr">
              <a:lnSpc>
                <a:spcPct val="100000"/>
              </a:lnSpc>
              <a:spcBef>
                <a:spcPts val="0"/>
              </a:spcBef>
              <a:spcAft>
                <a:spcPts val="0"/>
              </a:spcAft>
              <a:buClr>
                <a:schemeClr val="lt1"/>
              </a:buClr>
              <a:buSzPts val="1900"/>
              <a:buNone/>
              <a:defRPr sz="1900">
                <a:solidFill>
                  <a:schemeClr val="lt1"/>
                </a:solidFill>
              </a:defRPr>
            </a:lvl3pPr>
            <a:lvl4pPr lvl="3" algn="ctr">
              <a:lnSpc>
                <a:spcPct val="100000"/>
              </a:lnSpc>
              <a:spcBef>
                <a:spcPts val="0"/>
              </a:spcBef>
              <a:spcAft>
                <a:spcPts val="0"/>
              </a:spcAft>
              <a:buClr>
                <a:schemeClr val="lt1"/>
              </a:buClr>
              <a:buSzPts val="1900"/>
              <a:buNone/>
              <a:defRPr sz="1900">
                <a:solidFill>
                  <a:schemeClr val="lt1"/>
                </a:solidFill>
              </a:defRPr>
            </a:lvl4pPr>
            <a:lvl5pPr lvl="4" algn="ctr">
              <a:lnSpc>
                <a:spcPct val="100000"/>
              </a:lnSpc>
              <a:spcBef>
                <a:spcPts val="0"/>
              </a:spcBef>
              <a:spcAft>
                <a:spcPts val="0"/>
              </a:spcAft>
              <a:buClr>
                <a:schemeClr val="lt1"/>
              </a:buClr>
              <a:buSzPts val="1900"/>
              <a:buNone/>
              <a:defRPr sz="1900">
                <a:solidFill>
                  <a:schemeClr val="lt1"/>
                </a:solidFill>
              </a:defRPr>
            </a:lvl5pPr>
            <a:lvl6pPr lvl="5" algn="ctr">
              <a:lnSpc>
                <a:spcPct val="100000"/>
              </a:lnSpc>
              <a:spcBef>
                <a:spcPts val="0"/>
              </a:spcBef>
              <a:spcAft>
                <a:spcPts val="0"/>
              </a:spcAft>
              <a:buClr>
                <a:schemeClr val="lt1"/>
              </a:buClr>
              <a:buSzPts val="1900"/>
              <a:buNone/>
              <a:defRPr sz="1900">
                <a:solidFill>
                  <a:schemeClr val="lt1"/>
                </a:solidFill>
              </a:defRPr>
            </a:lvl6pPr>
            <a:lvl7pPr lvl="6" algn="ctr">
              <a:lnSpc>
                <a:spcPct val="100000"/>
              </a:lnSpc>
              <a:spcBef>
                <a:spcPts val="0"/>
              </a:spcBef>
              <a:spcAft>
                <a:spcPts val="0"/>
              </a:spcAft>
              <a:buClr>
                <a:schemeClr val="lt1"/>
              </a:buClr>
              <a:buSzPts val="1900"/>
              <a:buNone/>
              <a:defRPr sz="1900">
                <a:solidFill>
                  <a:schemeClr val="lt1"/>
                </a:solidFill>
              </a:defRPr>
            </a:lvl7pPr>
            <a:lvl8pPr lvl="7" algn="ctr">
              <a:lnSpc>
                <a:spcPct val="100000"/>
              </a:lnSpc>
              <a:spcBef>
                <a:spcPts val="0"/>
              </a:spcBef>
              <a:spcAft>
                <a:spcPts val="0"/>
              </a:spcAft>
              <a:buClr>
                <a:schemeClr val="lt1"/>
              </a:buClr>
              <a:buSzPts val="1900"/>
              <a:buNone/>
              <a:defRPr sz="1900">
                <a:solidFill>
                  <a:schemeClr val="lt1"/>
                </a:solidFill>
              </a:defRPr>
            </a:lvl8pPr>
            <a:lvl9pPr lvl="8" algn="ctr">
              <a:lnSpc>
                <a:spcPct val="100000"/>
              </a:lnSpc>
              <a:spcBef>
                <a:spcPts val="0"/>
              </a:spcBef>
              <a:spcAft>
                <a:spcPts val="0"/>
              </a:spcAft>
              <a:buClr>
                <a:schemeClr val="lt1"/>
              </a:buClr>
              <a:buSzPts val="1900"/>
              <a:buNone/>
              <a:defRPr sz="1900">
                <a:solidFill>
                  <a:schemeClr val="lt1"/>
                </a:solidFill>
              </a:defRPr>
            </a:lvl9pPr>
          </a:lstStyle>
          <a:p>
            <a:endParaRPr/>
          </a:p>
        </p:txBody>
      </p:sp>
      <p:sp>
        <p:nvSpPr>
          <p:cNvPr id="46" name="Google Shape;46;p9"/>
          <p:cNvSpPr txBox="1">
            <a:spLocks noGrp="1"/>
          </p:cNvSpPr>
          <p:nvPr>
            <p:ph type="body" idx="2"/>
          </p:nvPr>
        </p:nvSpPr>
        <p:spPr>
          <a:xfrm>
            <a:off x="4939500" y="804667"/>
            <a:ext cx="3837000" cy="4105667"/>
          </a:xfrm>
          <a:prstGeom prst="rect">
            <a:avLst/>
          </a:prstGeom>
        </p:spPr>
        <p:txBody>
          <a:bodyPr spcFirstLastPara="1" wrap="square" lIns="91425" tIns="91425" rIns="91425" bIns="91425" anchor="ctr" anchorCtr="0">
            <a:noAutofit/>
          </a:bodyPr>
          <a:lstStyle>
            <a:lvl1pPr marL="457200" lvl="0" indent="-419100">
              <a:spcBef>
                <a:spcPts val="0"/>
              </a:spcBef>
              <a:spcAft>
                <a:spcPts val="0"/>
              </a:spcAft>
              <a:buSzPts val="3000"/>
              <a:buChar char="●"/>
              <a:defRPr/>
            </a:lvl1pPr>
            <a:lvl2pPr marL="914400" lvl="1" indent="-381000">
              <a:spcBef>
                <a:spcPts val="1600"/>
              </a:spcBef>
              <a:spcAft>
                <a:spcPts val="0"/>
              </a:spcAft>
              <a:buSzPts val="2400"/>
              <a:buChar char="○"/>
              <a:defRPr/>
            </a:lvl2pPr>
            <a:lvl3pPr marL="1371600" lvl="2" indent="-381000">
              <a:spcBef>
                <a:spcPts val="1600"/>
              </a:spcBef>
              <a:spcAft>
                <a:spcPts val="0"/>
              </a:spcAft>
              <a:buSzPts val="2400"/>
              <a:buChar char="■"/>
              <a:defRPr/>
            </a:lvl3pPr>
            <a:lvl4pPr marL="1828800" lvl="3" indent="-381000">
              <a:spcBef>
                <a:spcPts val="1600"/>
              </a:spcBef>
              <a:spcAft>
                <a:spcPts val="0"/>
              </a:spcAft>
              <a:buSzPts val="2400"/>
              <a:buChar char="●"/>
              <a:defRPr/>
            </a:lvl4pPr>
            <a:lvl5pPr marL="2286000" lvl="4" indent="-381000">
              <a:spcBef>
                <a:spcPts val="1600"/>
              </a:spcBef>
              <a:spcAft>
                <a:spcPts val="0"/>
              </a:spcAft>
              <a:buSzPts val="2400"/>
              <a:buChar char="○"/>
              <a:defRPr/>
            </a:lvl5pPr>
            <a:lvl6pPr marL="2743200" lvl="5" indent="-381000">
              <a:spcBef>
                <a:spcPts val="1600"/>
              </a:spcBef>
              <a:spcAft>
                <a:spcPts val="0"/>
              </a:spcAft>
              <a:buSzPts val="2400"/>
              <a:buChar char="■"/>
              <a:defRPr/>
            </a:lvl6pPr>
            <a:lvl7pPr marL="3200400" lvl="6" indent="-381000">
              <a:spcBef>
                <a:spcPts val="1600"/>
              </a:spcBef>
              <a:spcAft>
                <a:spcPts val="0"/>
              </a:spcAft>
              <a:buSzPts val="2400"/>
              <a:buChar char="●"/>
              <a:defRPr/>
            </a:lvl7pPr>
            <a:lvl8pPr marL="3657600" lvl="7" indent="-381000">
              <a:spcBef>
                <a:spcPts val="1600"/>
              </a:spcBef>
              <a:spcAft>
                <a:spcPts val="0"/>
              </a:spcAft>
              <a:buSzPts val="2400"/>
              <a:buChar char="○"/>
              <a:defRPr/>
            </a:lvl8pPr>
            <a:lvl9pPr marL="4114800" lvl="8" indent="-381000">
              <a:spcBef>
                <a:spcPts val="1600"/>
              </a:spcBef>
              <a:spcAft>
                <a:spcPts val="1600"/>
              </a:spcAft>
              <a:buSzPts val="2400"/>
              <a:buChar char="■"/>
              <a:defRPr/>
            </a:lvl9pPr>
          </a:lstStyle>
          <a:p>
            <a:endParaRPr/>
          </a:p>
        </p:txBody>
      </p:sp>
      <p:sp>
        <p:nvSpPr>
          <p:cNvPr id="47" name="Google Shape;47;p9"/>
          <p:cNvSpPr txBox="1">
            <a:spLocks noGrp="1"/>
          </p:cNvSpPr>
          <p:nvPr>
            <p:ph type="sldNum" idx="12"/>
          </p:nvPr>
        </p:nvSpPr>
        <p:spPr>
          <a:xfrm>
            <a:off x="8472458" y="5181352"/>
            <a:ext cx="548700" cy="437333"/>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5625240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8"/>
        <p:cNvGrpSpPr/>
        <p:nvPr/>
      </p:nvGrpSpPr>
      <p:grpSpPr>
        <a:xfrm>
          <a:off x="0" y="0"/>
          <a:ext cx="0" cy="0"/>
          <a:chOff x="0" y="0"/>
          <a:chExt cx="0" cy="0"/>
        </a:xfrm>
      </p:grpSpPr>
      <p:sp>
        <p:nvSpPr>
          <p:cNvPr id="49" name="Google Shape;49;p10"/>
          <p:cNvSpPr txBox="1">
            <a:spLocks noGrp="1"/>
          </p:cNvSpPr>
          <p:nvPr>
            <p:ph type="body" idx="1"/>
          </p:nvPr>
        </p:nvSpPr>
        <p:spPr>
          <a:xfrm>
            <a:off x="311700" y="4700639"/>
            <a:ext cx="5998800" cy="672333"/>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2100"/>
              <a:buNone/>
              <a:defRPr sz="2100"/>
            </a:lvl1pPr>
          </a:lstStyle>
          <a:p>
            <a:endParaRPr/>
          </a:p>
        </p:txBody>
      </p:sp>
      <p:sp>
        <p:nvSpPr>
          <p:cNvPr id="50" name="Google Shape;50;p10"/>
          <p:cNvSpPr txBox="1">
            <a:spLocks noGrp="1"/>
          </p:cNvSpPr>
          <p:nvPr>
            <p:ph type="sldNum" idx="12"/>
          </p:nvPr>
        </p:nvSpPr>
        <p:spPr>
          <a:xfrm>
            <a:off x="8472458" y="5181352"/>
            <a:ext cx="548700" cy="437333"/>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6802515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1"/>
        <p:cNvGrpSpPr/>
        <p:nvPr/>
      </p:nvGrpSpPr>
      <p:grpSpPr>
        <a:xfrm>
          <a:off x="0" y="0"/>
          <a:ext cx="0" cy="0"/>
          <a:chOff x="0" y="0"/>
          <a:chExt cx="0" cy="0"/>
        </a:xfrm>
      </p:grpSpPr>
      <p:cxnSp>
        <p:nvCxnSpPr>
          <p:cNvPr id="52" name="Google Shape;52;p11"/>
          <p:cNvCxnSpPr/>
          <p:nvPr/>
        </p:nvCxnSpPr>
        <p:spPr>
          <a:xfrm>
            <a:off x="413275" y="3320306"/>
            <a:ext cx="910500" cy="0"/>
          </a:xfrm>
          <a:prstGeom prst="straightConnector1">
            <a:avLst/>
          </a:prstGeom>
          <a:noFill/>
          <a:ln w="28575" cap="flat" cmpd="sng">
            <a:solidFill>
              <a:schemeClr val="dk1"/>
            </a:solidFill>
            <a:prstDash val="lgDash"/>
            <a:round/>
            <a:headEnd type="none" w="sm" len="sm"/>
            <a:tailEnd type="none" w="sm" len="sm"/>
          </a:ln>
        </p:spPr>
      </p:cxnSp>
      <p:sp>
        <p:nvSpPr>
          <p:cNvPr id="53" name="Google Shape;53;p11"/>
          <p:cNvSpPr txBox="1">
            <a:spLocks noGrp="1"/>
          </p:cNvSpPr>
          <p:nvPr>
            <p:ph type="title" hasCustomPrompt="1"/>
          </p:nvPr>
        </p:nvSpPr>
        <p:spPr>
          <a:xfrm>
            <a:off x="311700" y="1229028"/>
            <a:ext cx="8520600" cy="2181667"/>
          </a:xfrm>
          <a:prstGeom prst="rect">
            <a:avLst/>
          </a:prstGeom>
        </p:spPr>
        <p:txBody>
          <a:bodyPr spcFirstLastPara="1" wrap="square" lIns="91425" tIns="91425" rIns="91425" bIns="91425" anchor="b" anchorCtr="0">
            <a:noAutofit/>
          </a:bodyPr>
          <a:lstStyle>
            <a:lvl1pPr lvl="0">
              <a:spcBef>
                <a:spcPts val="0"/>
              </a:spcBef>
              <a:spcAft>
                <a:spcPts val="0"/>
              </a:spcAft>
              <a:buSzPts val="12000"/>
              <a:buNone/>
              <a:defRPr sz="12000"/>
            </a:lvl1pPr>
            <a:lvl2pPr lvl="1">
              <a:spcBef>
                <a:spcPts val="0"/>
              </a:spcBef>
              <a:spcAft>
                <a:spcPts val="0"/>
              </a:spcAft>
              <a:buSzPts val="12000"/>
              <a:buNone/>
              <a:defRPr sz="12000"/>
            </a:lvl2pPr>
            <a:lvl3pPr lvl="2">
              <a:spcBef>
                <a:spcPts val="0"/>
              </a:spcBef>
              <a:spcAft>
                <a:spcPts val="0"/>
              </a:spcAft>
              <a:buSzPts val="12000"/>
              <a:buNone/>
              <a:defRPr sz="12000"/>
            </a:lvl3pPr>
            <a:lvl4pPr lvl="3">
              <a:spcBef>
                <a:spcPts val="0"/>
              </a:spcBef>
              <a:spcAft>
                <a:spcPts val="0"/>
              </a:spcAft>
              <a:buSzPts val="12000"/>
              <a:buNone/>
              <a:defRPr sz="12000"/>
            </a:lvl4pPr>
            <a:lvl5pPr lvl="4">
              <a:spcBef>
                <a:spcPts val="0"/>
              </a:spcBef>
              <a:spcAft>
                <a:spcPts val="0"/>
              </a:spcAft>
              <a:buSzPts val="12000"/>
              <a:buNone/>
              <a:defRPr sz="12000"/>
            </a:lvl5pPr>
            <a:lvl6pPr lvl="5">
              <a:spcBef>
                <a:spcPts val="0"/>
              </a:spcBef>
              <a:spcAft>
                <a:spcPts val="0"/>
              </a:spcAft>
              <a:buSzPts val="12000"/>
              <a:buNone/>
              <a:defRPr sz="12000"/>
            </a:lvl6pPr>
            <a:lvl7pPr lvl="6">
              <a:spcBef>
                <a:spcPts val="0"/>
              </a:spcBef>
              <a:spcAft>
                <a:spcPts val="0"/>
              </a:spcAft>
              <a:buSzPts val="12000"/>
              <a:buNone/>
              <a:defRPr sz="12000"/>
            </a:lvl7pPr>
            <a:lvl8pPr lvl="7">
              <a:spcBef>
                <a:spcPts val="0"/>
              </a:spcBef>
              <a:spcAft>
                <a:spcPts val="0"/>
              </a:spcAft>
              <a:buSzPts val="12000"/>
              <a:buNone/>
              <a:defRPr sz="12000"/>
            </a:lvl8pPr>
            <a:lvl9pPr lvl="8">
              <a:spcBef>
                <a:spcPts val="0"/>
              </a:spcBef>
              <a:spcAft>
                <a:spcPts val="0"/>
              </a:spcAft>
              <a:buSzPts val="12000"/>
              <a:buNone/>
              <a:defRPr sz="12000"/>
            </a:lvl9pPr>
          </a:lstStyle>
          <a:p>
            <a:r>
              <a:t>xx%</a:t>
            </a:r>
          </a:p>
        </p:txBody>
      </p:sp>
      <p:sp>
        <p:nvSpPr>
          <p:cNvPr id="54" name="Google Shape;54;p11"/>
          <p:cNvSpPr txBox="1">
            <a:spLocks noGrp="1"/>
          </p:cNvSpPr>
          <p:nvPr>
            <p:ph type="body" idx="1"/>
          </p:nvPr>
        </p:nvSpPr>
        <p:spPr>
          <a:xfrm>
            <a:off x="311700" y="3502472"/>
            <a:ext cx="8520600" cy="1445333"/>
          </a:xfrm>
          <a:prstGeom prst="rect">
            <a:avLst/>
          </a:prstGeom>
        </p:spPr>
        <p:txBody>
          <a:bodyPr spcFirstLastPara="1" wrap="square" lIns="91425" tIns="91425" rIns="91425" bIns="91425" anchor="t" anchorCtr="0">
            <a:noAutofit/>
          </a:bodyPr>
          <a:lstStyle>
            <a:lvl1pPr marL="457200" lvl="0" indent="-419100">
              <a:spcBef>
                <a:spcPts val="0"/>
              </a:spcBef>
              <a:spcAft>
                <a:spcPts val="0"/>
              </a:spcAft>
              <a:buSzPts val="3000"/>
              <a:buChar char="●"/>
              <a:defRPr/>
            </a:lvl1pPr>
            <a:lvl2pPr marL="914400" lvl="1" indent="-381000">
              <a:spcBef>
                <a:spcPts val="1600"/>
              </a:spcBef>
              <a:spcAft>
                <a:spcPts val="0"/>
              </a:spcAft>
              <a:buSzPts val="2400"/>
              <a:buChar char="○"/>
              <a:defRPr/>
            </a:lvl2pPr>
            <a:lvl3pPr marL="1371600" lvl="2" indent="-381000">
              <a:spcBef>
                <a:spcPts val="1600"/>
              </a:spcBef>
              <a:spcAft>
                <a:spcPts val="0"/>
              </a:spcAft>
              <a:buSzPts val="2400"/>
              <a:buChar char="■"/>
              <a:defRPr/>
            </a:lvl3pPr>
            <a:lvl4pPr marL="1828800" lvl="3" indent="-381000">
              <a:spcBef>
                <a:spcPts val="1600"/>
              </a:spcBef>
              <a:spcAft>
                <a:spcPts val="0"/>
              </a:spcAft>
              <a:buSzPts val="2400"/>
              <a:buChar char="●"/>
              <a:defRPr/>
            </a:lvl4pPr>
            <a:lvl5pPr marL="2286000" lvl="4" indent="-381000">
              <a:spcBef>
                <a:spcPts val="1600"/>
              </a:spcBef>
              <a:spcAft>
                <a:spcPts val="0"/>
              </a:spcAft>
              <a:buSzPts val="2400"/>
              <a:buChar char="○"/>
              <a:defRPr/>
            </a:lvl5pPr>
            <a:lvl6pPr marL="2743200" lvl="5" indent="-381000">
              <a:spcBef>
                <a:spcPts val="1600"/>
              </a:spcBef>
              <a:spcAft>
                <a:spcPts val="0"/>
              </a:spcAft>
              <a:buSzPts val="2400"/>
              <a:buChar char="■"/>
              <a:defRPr/>
            </a:lvl6pPr>
            <a:lvl7pPr marL="3200400" lvl="6" indent="-381000">
              <a:spcBef>
                <a:spcPts val="1600"/>
              </a:spcBef>
              <a:spcAft>
                <a:spcPts val="0"/>
              </a:spcAft>
              <a:buSzPts val="2400"/>
              <a:buChar char="●"/>
              <a:defRPr/>
            </a:lvl7pPr>
            <a:lvl8pPr marL="3657600" lvl="7" indent="-381000">
              <a:spcBef>
                <a:spcPts val="1600"/>
              </a:spcBef>
              <a:spcAft>
                <a:spcPts val="0"/>
              </a:spcAft>
              <a:buSzPts val="2400"/>
              <a:buChar char="○"/>
              <a:defRPr/>
            </a:lvl8pPr>
            <a:lvl9pPr marL="4114800" lvl="8" indent="-381000">
              <a:spcBef>
                <a:spcPts val="1600"/>
              </a:spcBef>
              <a:spcAft>
                <a:spcPts val="1600"/>
              </a:spcAft>
              <a:buSzPts val="2400"/>
              <a:buChar char="■"/>
              <a:defRPr/>
            </a:lvl9pPr>
          </a:lstStyle>
          <a:p>
            <a:endParaRPr/>
          </a:p>
        </p:txBody>
      </p:sp>
      <p:sp>
        <p:nvSpPr>
          <p:cNvPr id="55" name="Google Shape;55;p11"/>
          <p:cNvSpPr txBox="1">
            <a:spLocks noGrp="1"/>
          </p:cNvSpPr>
          <p:nvPr>
            <p:ph type="sldNum" idx="12"/>
          </p:nvPr>
        </p:nvSpPr>
        <p:spPr>
          <a:xfrm>
            <a:off x="8472458" y="5181352"/>
            <a:ext cx="548700" cy="437333"/>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2166664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12"/>
          <p:cNvSpPr txBox="1">
            <a:spLocks noGrp="1"/>
          </p:cNvSpPr>
          <p:nvPr>
            <p:ph type="sldNum" idx="12"/>
          </p:nvPr>
        </p:nvSpPr>
        <p:spPr>
          <a:xfrm>
            <a:off x="8472458" y="5181352"/>
            <a:ext cx="548700" cy="437333"/>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256382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25"/>
            <a:ext cx="5486400" cy="472283"/>
          </a:xfrm>
        </p:spPr>
        <p:txBody>
          <a:bodyPr anchor="b"/>
          <a:lstStyle>
            <a:lvl1pPr algn="l">
              <a:defRPr sz="2100" b="1"/>
            </a:lvl1pPr>
          </a:lstStyle>
          <a:p>
            <a:r>
              <a:rPr lang="en-US"/>
              <a:t>Click to edit Master title style</a:t>
            </a:r>
          </a:p>
        </p:txBody>
      </p:sp>
      <p:sp>
        <p:nvSpPr>
          <p:cNvPr id="3" name="Picture Placeholder 2"/>
          <p:cNvSpPr>
            <a:spLocks noGrp="1"/>
          </p:cNvSpPr>
          <p:nvPr>
            <p:ph type="pic" idx="1"/>
          </p:nvPr>
        </p:nvSpPr>
        <p:spPr>
          <a:xfrm>
            <a:off x="1792288" y="510646"/>
            <a:ext cx="5486400" cy="3429000"/>
          </a:xfrm>
        </p:spPr>
        <p:txBody>
          <a:bodyPr/>
          <a:lstStyle>
            <a:lvl1pPr marL="0" indent="0">
              <a:buNone/>
              <a:defRPr sz="3300"/>
            </a:lvl1pPr>
            <a:lvl2pPr marL="475451" indent="0">
              <a:buNone/>
              <a:defRPr sz="2900"/>
            </a:lvl2pPr>
            <a:lvl3pPr marL="950903" indent="0">
              <a:buNone/>
              <a:defRPr sz="2500"/>
            </a:lvl3pPr>
            <a:lvl4pPr marL="1426354" indent="0">
              <a:buNone/>
              <a:defRPr sz="2100"/>
            </a:lvl4pPr>
            <a:lvl5pPr marL="1901806" indent="0">
              <a:buNone/>
              <a:defRPr sz="2100"/>
            </a:lvl5pPr>
            <a:lvl6pPr marL="2377257" indent="0">
              <a:buNone/>
              <a:defRPr sz="2100"/>
            </a:lvl6pPr>
            <a:lvl7pPr marL="2852709" indent="0">
              <a:buNone/>
              <a:defRPr sz="2100"/>
            </a:lvl7pPr>
            <a:lvl8pPr marL="3328160" indent="0">
              <a:buNone/>
              <a:defRPr sz="2100"/>
            </a:lvl8pPr>
            <a:lvl9pPr marL="3803611" indent="0">
              <a:buNone/>
              <a:defRPr sz="2100"/>
            </a:lvl9pPr>
          </a:lstStyle>
          <a:p>
            <a:endParaRPr lang="en-US"/>
          </a:p>
        </p:txBody>
      </p:sp>
      <p:sp>
        <p:nvSpPr>
          <p:cNvPr id="4" name="Text Placeholder 3"/>
          <p:cNvSpPr>
            <a:spLocks noGrp="1"/>
          </p:cNvSpPr>
          <p:nvPr>
            <p:ph type="body" sz="half" idx="2"/>
          </p:nvPr>
        </p:nvSpPr>
        <p:spPr>
          <a:xfrm>
            <a:off x="1792288" y="4472808"/>
            <a:ext cx="5486400" cy="670718"/>
          </a:xfrm>
        </p:spPr>
        <p:txBody>
          <a:bodyPr/>
          <a:lstStyle>
            <a:lvl1pPr marL="0" indent="0">
              <a:buNone/>
              <a:defRPr sz="1500"/>
            </a:lvl1pPr>
            <a:lvl2pPr marL="475451" indent="0">
              <a:buNone/>
              <a:defRPr sz="1200"/>
            </a:lvl2pPr>
            <a:lvl3pPr marL="950903" indent="0">
              <a:buNone/>
              <a:defRPr sz="1000"/>
            </a:lvl3pPr>
            <a:lvl4pPr marL="1426354" indent="0">
              <a:buNone/>
              <a:defRPr sz="1000"/>
            </a:lvl4pPr>
            <a:lvl5pPr marL="1901806" indent="0">
              <a:buNone/>
              <a:defRPr sz="1000"/>
            </a:lvl5pPr>
            <a:lvl6pPr marL="2377257" indent="0">
              <a:buNone/>
              <a:defRPr sz="1000"/>
            </a:lvl6pPr>
            <a:lvl7pPr marL="2852709" indent="0">
              <a:buNone/>
              <a:defRPr sz="1000"/>
            </a:lvl7pPr>
            <a:lvl8pPr marL="3328160" indent="0">
              <a:buNone/>
              <a:defRPr sz="1000"/>
            </a:lvl8pPr>
            <a:lvl9pPr marL="3803611"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7A84F19-92A5-4C0E-89BD-51549D720BD6}" type="datetimeFigureOut">
              <a:rPr lang="en-US">
                <a:solidFill>
                  <a:prstClr val="black">
                    <a:tint val="75000"/>
                  </a:prstClr>
                </a:solidFill>
              </a:rPr>
              <a:pPr/>
              <a:t>11/11/2020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BDA8265-E033-4383-8E59-60670CB71D7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00165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1.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image" Target="../media/image5.png"/><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theme" Target="../theme/theme5.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image" Target="../media/image5.png"/><Relationship Id="rId5" Type="http://schemas.openxmlformats.org/officeDocument/2006/relationships/slideLayout" Target="../slideLayouts/slideLayout58.xml"/><Relationship Id="rId10" Type="http://schemas.openxmlformats.org/officeDocument/2006/relationships/theme" Target="../theme/theme6.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8.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6"/>
            <a:ext cx="8229600" cy="952500"/>
          </a:xfrm>
          <a:prstGeom prst="rect">
            <a:avLst/>
          </a:prstGeom>
        </p:spPr>
        <p:txBody>
          <a:bodyPr vert="horz" lIns="95090" tIns="47545" rIns="95090" bIns="47545" rtlCol="0" anchor="ctr">
            <a:normAutofit/>
          </a:bodyPr>
          <a:lstStyle/>
          <a:p>
            <a:r>
              <a:rPr lang="en-US"/>
              <a:t>Click to edit Master title style</a:t>
            </a:r>
          </a:p>
        </p:txBody>
      </p:sp>
      <p:sp>
        <p:nvSpPr>
          <p:cNvPr id="3" name="Text Placeholder 2"/>
          <p:cNvSpPr>
            <a:spLocks noGrp="1"/>
          </p:cNvSpPr>
          <p:nvPr>
            <p:ph type="body" idx="1"/>
          </p:nvPr>
        </p:nvSpPr>
        <p:spPr>
          <a:xfrm>
            <a:off x="457200" y="1333505"/>
            <a:ext cx="8229600" cy="3771636"/>
          </a:xfrm>
          <a:prstGeom prst="rect">
            <a:avLst/>
          </a:prstGeom>
        </p:spPr>
        <p:txBody>
          <a:bodyPr vert="horz" lIns="95090" tIns="47545" rIns="95090" bIns="4754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5296988"/>
            <a:ext cx="2133600" cy="304271"/>
          </a:xfrm>
          <a:prstGeom prst="rect">
            <a:avLst/>
          </a:prstGeom>
        </p:spPr>
        <p:txBody>
          <a:bodyPr vert="horz" lIns="95090" tIns="47545" rIns="95090" bIns="47545" rtlCol="0" anchor="ctr"/>
          <a:lstStyle>
            <a:lvl1pPr algn="l">
              <a:defRPr sz="1200">
                <a:solidFill>
                  <a:schemeClr val="tx1">
                    <a:tint val="75000"/>
                  </a:schemeClr>
                </a:solidFill>
              </a:defRPr>
            </a:lvl1pPr>
          </a:lstStyle>
          <a:p>
            <a:pPr defTabSz="950903"/>
            <a:fld id="{27A84F19-92A5-4C0E-89BD-51549D720BD6}" type="datetimeFigureOut">
              <a:rPr lang="en-US">
                <a:solidFill>
                  <a:prstClr val="black">
                    <a:tint val="75000"/>
                  </a:prstClr>
                </a:solidFill>
              </a:rPr>
              <a:pPr defTabSz="950903"/>
              <a:t>11/11/2020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5296988"/>
            <a:ext cx="2895600" cy="304271"/>
          </a:xfrm>
          <a:prstGeom prst="rect">
            <a:avLst/>
          </a:prstGeom>
        </p:spPr>
        <p:txBody>
          <a:bodyPr vert="horz" lIns="95090" tIns="47545" rIns="95090" bIns="47545" rtlCol="0" anchor="ctr"/>
          <a:lstStyle>
            <a:lvl1pPr algn="ctr">
              <a:defRPr sz="1200">
                <a:solidFill>
                  <a:schemeClr val="tx1">
                    <a:tint val="75000"/>
                  </a:schemeClr>
                </a:solidFill>
              </a:defRPr>
            </a:lvl1pPr>
          </a:lstStyle>
          <a:p>
            <a:pPr defTabSz="950903"/>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6988"/>
            <a:ext cx="2133600" cy="304271"/>
          </a:xfrm>
          <a:prstGeom prst="rect">
            <a:avLst/>
          </a:prstGeom>
        </p:spPr>
        <p:txBody>
          <a:bodyPr vert="horz" lIns="95090" tIns="47545" rIns="95090" bIns="47545" rtlCol="0" anchor="ctr"/>
          <a:lstStyle>
            <a:lvl1pPr algn="r">
              <a:defRPr sz="1200">
                <a:solidFill>
                  <a:schemeClr val="tx1">
                    <a:tint val="75000"/>
                  </a:schemeClr>
                </a:solidFill>
              </a:defRPr>
            </a:lvl1pPr>
          </a:lstStyle>
          <a:p>
            <a:pPr defTabSz="950903"/>
            <a:fld id="{0BDA8265-E033-4383-8E59-60670CB71D70}" type="slidenum">
              <a:rPr lang="en-US">
                <a:solidFill>
                  <a:prstClr val="black">
                    <a:tint val="75000"/>
                  </a:prstClr>
                </a:solidFill>
              </a:rPr>
              <a:pPr defTabSz="950903"/>
              <a:t>‹#›</a:t>
            </a:fld>
            <a:endParaRPr lang="en-US">
              <a:solidFill>
                <a:prstClr val="black">
                  <a:tint val="75000"/>
                </a:prstClr>
              </a:solidFill>
            </a:endParaRPr>
          </a:p>
        </p:txBody>
      </p:sp>
    </p:spTree>
    <p:extLst>
      <p:ext uri="{BB962C8B-B14F-4D97-AF65-F5344CB8AC3E}">
        <p14:creationId xmlns:p14="http://schemas.microsoft.com/office/powerpoint/2010/main" val="5282486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50903" rtl="0" eaLnBrk="1" latinLnBrk="0" hangingPunct="1">
        <a:spcBef>
          <a:spcPct val="0"/>
        </a:spcBef>
        <a:buNone/>
        <a:defRPr sz="4600" kern="1200">
          <a:solidFill>
            <a:schemeClr val="tx1"/>
          </a:solidFill>
          <a:latin typeface="+mj-lt"/>
          <a:ea typeface="+mj-ea"/>
          <a:cs typeface="+mj-cs"/>
        </a:defRPr>
      </a:lvl1pPr>
    </p:titleStyle>
    <p:bodyStyle>
      <a:lvl1pPr marL="356589" indent="-356589" algn="l" defTabSz="950903" rtl="0" eaLnBrk="1" latinLnBrk="0" hangingPunct="1">
        <a:spcBef>
          <a:spcPct val="20000"/>
        </a:spcBef>
        <a:buFont typeface="Arial" panose="020B0604020202020204" pitchFamily="34" charset="0"/>
        <a:buChar char="•"/>
        <a:defRPr sz="3300" kern="1200">
          <a:solidFill>
            <a:schemeClr val="tx1"/>
          </a:solidFill>
          <a:latin typeface="+mn-lt"/>
          <a:ea typeface="+mn-ea"/>
          <a:cs typeface="+mn-cs"/>
        </a:defRPr>
      </a:lvl1pPr>
      <a:lvl2pPr marL="772609" indent="-297157" algn="l" defTabSz="950903"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2pPr>
      <a:lvl3pPr marL="1188629" indent="-237726" algn="l" defTabSz="950903"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3pPr>
      <a:lvl4pPr marL="1664080" indent="-237726" algn="l" defTabSz="950903"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4pPr>
      <a:lvl5pPr marL="2139531" indent="-237726" algn="l" defTabSz="950903"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5pPr>
      <a:lvl6pPr marL="2614983" indent="-237726" algn="l" defTabSz="950903"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6pPr>
      <a:lvl7pPr marL="3090434" indent="-237726" algn="l" defTabSz="950903"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7pPr>
      <a:lvl8pPr marL="3565886" indent="-237726" algn="l" defTabSz="950903"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8pPr>
      <a:lvl9pPr marL="4041337" indent="-237726" algn="l" defTabSz="950903"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9pPr>
    </p:bodyStyle>
    <p:otherStyle>
      <a:defPPr>
        <a:defRPr lang="en-US"/>
      </a:defPPr>
      <a:lvl1pPr marL="0" algn="l" defTabSz="950903" rtl="0" eaLnBrk="1" latinLnBrk="0" hangingPunct="1">
        <a:defRPr sz="1900" kern="1200">
          <a:solidFill>
            <a:schemeClr val="tx1"/>
          </a:solidFill>
          <a:latin typeface="+mn-lt"/>
          <a:ea typeface="+mn-ea"/>
          <a:cs typeface="+mn-cs"/>
        </a:defRPr>
      </a:lvl1pPr>
      <a:lvl2pPr marL="475451" algn="l" defTabSz="950903" rtl="0" eaLnBrk="1" latinLnBrk="0" hangingPunct="1">
        <a:defRPr sz="1900" kern="1200">
          <a:solidFill>
            <a:schemeClr val="tx1"/>
          </a:solidFill>
          <a:latin typeface="+mn-lt"/>
          <a:ea typeface="+mn-ea"/>
          <a:cs typeface="+mn-cs"/>
        </a:defRPr>
      </a:lvl2pPr>
      <a:lvl3pPr marL="950903" algn="l" defTabSz="950903" rtl="0" eaLnBrk="1" latinLnBrk="0" hangingPunct="1">
        <a:defRPr sz="1900" kern="1200">
          <a:solidFill>
            <a:schemeClr val="tx1"/>
          </a:solidFill>
          <a:latin typeface="+mn-lt"/>
          <a:ea typeface="+mn-ea"/>
          <a:cs typeface="+mn-cs"/>
        </a:defRPr>
      </a:lvl3pPr>
      <a:lvl4pPr marL="1426354" algn="l" defTabSz="950903" rtl="0" eaLnBrk="1" latinLnBrk="0" hangingPunct="1">
        <a:defRPr sz="1900" kern="1200">
          <a:solidFill>
            <a:schemeClr val="tx1"/>
          </a:solidFill>
          <a:latin typeface="+mn-lt"/>
          <a:ea typeface="+mn-ea"/>
          <a:cs typeface="+mn-cs"/>
        </a:defRPr>
      </a:lvl4pPr>
      <a:lvl5pPr marL="1901806" algn="l" defTabSz="950903" rtl="0" eaLnBrk="1" latinLnBrk="0" hangingPunct="1">
        <a:defRPr sz="1900" kern="1200">
          <a:solidFill>
            <a:schemeClr val="tx1"/>
          </a:solidFill>
          <a:latin typeface="+mn-lt"/>
          <a:ea typeface="+mn-ea"/>
          <a:cs typeface="+mn-cs"/>
        </a:defRPr>
      </a:lvl5pPr>
      <a:lvl6pPr marL="2377257" algn="l" defTabSz="950903" rtl="0" eaLnBrk="1" latinLnBrk="0" hangingPunct="1">
        <a:defRPr sz="1900" kern="1200">
          <a:solidFill>
            <a:schemeClr val="tx1"/>
          </a:solidFill>
          <a:latin typeface="+mn-lt"/>
          <a:ea typeface="+mn-ea"/>
          <a:cs typeface="+mn-cs"/>
        </a:defRPr>
      </a:lvl6pPr>
      <a:lvl7pPr marL="2852709" algn="l" defTabSz="950903" rtl="0" eaLnBrk="1" latinLnBrk="0" hangingPunct="1">
        <a:defRPr sz="1900" kern="1200">
          <a:solidFill>
            <a:schemeClr val="tx1"/>
          </a:solidFill>
          <a:latin typeface="+mn-lt"/>
          <a:ea typeface="+mn-ea"/>
          <a:cs typeface="+mn-cs"/>
        </a:defRPr>
      </a:lvl7pPr>
      <a:lvl8pPr marL="3328160" algn="l" defTabSz="950903" rtl="0" eaLnBrk="1" latinLnBrk="0" hangingPunct="1">
        <a:defRPr sz="1900" kern="1200">
          <a:solidFill>
            <a:schemeClr val="tx1"/>
          </a:solidFill>
          <a:latin typeface="+mn-lt"/>
          <a:ea typeface="+mn-ea"/>
          <a:cs typeface="+mn-cs"/>
        </a:defRPr>
      </a:lvl8pPr>
      <a:lvl9pPr marL="3803611" algn="l" defTabSz="950903"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79242" tIns="39621" rIns="79242" bIns="39621" rtlCol="0" anchor="ctr">
            <a:normAutofit/>
          </a:bodyPr>
          <a:lstStyle/>
          <a:p>
            <a:r>
              <a:rPr lang="en-US"/>
              <a:t>Click to edit Master title style</a:t>
            </a:r>
          </a:p>
        </p:txBody>
      </p:sp>
      <p:sp>
        <p:nvSpPr>
          <p:cNvPr id="3" name="Text Placeholder 2"/>
          <p:cNvSpPr>
            <a:spLocks noGrp="1"/>
          </p:cNvSpPr>
          <p:nvPr>
            <p:ph type="body" idx="1"/>
          </p:nvPr>
        </p:nvSpPr>
        <p:spPr>
          <a:xfrm>
            <a:off x="457200" y="1333505"/>
            <a:ext cx="8229600" cy="3771636"/>
          </a:xfrm>
          <a:prstGeom prst="rect">
            <a:avLst/>
          </a:prstGeom>
        </p:spPr>
        <p:txBody>
          <a:bodyPr vert="horz" lIns="79242" tIns="39621" rIns="79242" bIns="3962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5296975"/>
            <a:ext cx="2133600" cy="304271"/>
          </a:xfrm>
          <a:prstGeom prst="rect">
            <a:avLst/>
          </a:prstGeom>
        </p:spPr>
        <p:txBody>
          <a:bodyPr vert="horz" lIns="79242" tIns="39621" rIns="79242" bIns="39621" rtlCol="0" anchor="ctr"/>
          <a:lstStyle>
            <a:lvl1pPr algn="l">
              <a:defRPr sz="1000">
                <a:solidFill>
                  <a:schemeClr val="tx1">
                    <a:tint val="75000"/>
                  </a:schemeClr>
                </a:solidFill>
              </a:defRPr>
            </a:lvl1pPr>
          </a:lstStyle>
          <a:p>
            <a:pPr defTabSz="396210"/>
            <a:fld id="{CB02CB13-C876-694D-8860-E49D2844362E}" type="datetimeFigureOut">
              <a:rPr lang="en-US" smtClean="0">
                <a:solidFill>
                  <a:prstClr val="black">
                    <a:tint val="75000"/>
                  </a:prstClr>
                </a:solidFill>
              </a:rPr>
              <a:pPr defTabSz="396210"/>
              <a:t>11/11/2020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5296975"/>
            <a:ext cx="2895600" cy="304271"/>
          </a:xfrm>
          <a:prstGeom prst="rect">
            <a:avLst/>
          </a:prstGeom>
        </p:spPr>
        <p:txBody>
          <a:bodyPr vert="horz" lIns="79242" tIns="39621" rIns="79242" bIns="39621" rtlCol="0" anchor="ctr"/>
          <a:lstStyle>
            <a:lvl1pPr algn="ctr">
              <a:defRPr sz="1000">
                <a:solidFill>
                  <a:schemeClr val="tx1">
                    <a:tint val="75000"/>
                  </a:schemeClr>
                </a:solidFill>
              </a:defRPr>
            </a:lvl1pPr>
          </a:lstStyle>
          <a:p>
            <a:pPr defTabSz="396210"/>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6975"/>
            <a:ext cx="2133600" cy="304271"/>
          </a:xfrm>
          <a:prstGeom prst="rect">
            <a:avLst/>
          </a:prstGeom>
        </p:spPr>
        <p:txBody>
          <a:bodyPr vert="horz" lIns="79242" tIns="39621" rIns="79242" bIns="39621" rtlCol="0" anchor="ctr"/>
          <a:lstStyle>
            <a:lvl1pPr algn="r">
              <a:defRPr sz="1000">
                <a:solidFill>
                  <a:schemeClr val="tx1">
                    <a:tint val="75000"/>
                  </a:schemeClr>
                </a:solidFill>
              </a:defRPr>
            </a:lvl1pPr>
          </a:lstStyle>
          <a:p>
            <a:pPr defTabSz="396210"/>
            <a:fld id="{6ECE5F85-FB5A-4E4F-A43B-60FA4DF1EE52}" type="slidenum">
              <a:rPr lang="en-US" smtClean="0">
                <a:solidFill>
                  <a:prstClr val="black">
                    <a:tint val="75000"/>
                  </a:prstClr>
                </a:solidFill>
              </a:rPr>
              <a:pPr defTabSz="396210"/>
              <a:t>‹#›</a:t>
            </a:fld>
            <a:endParaRPr lang="en-US">
              <a:solidFill>
                <a:prstClr val="black">
                  <a:tint val="75000"/>
                </a:prstClr>
              </a:solidFill>
            </a:endParaRPr>
          </a:p>
        </p:txBody>
      </p:sp>
    </p:spTree>
    <p:extLst>
      <p:ext uri="{BB962C8B-B14F-4D97-AF65-F5344CB8AC3E}">
        <p14:creationId xmlns:p14="http://schemas.microsoft.com/office/powerpoint/2010/main" val="69824438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396210" rtl="0" eaLnBrk="1" latinLnBrk="0" hangingPunct="1">
        <a:spcBef>
          <a:spcPct val="0"/>
        </a:spcBef>
        <a:buNone/>
        <a:defRPr sz="3800" kern="1200">
          <a:solidFill>
            <a:schemeClr val="tx1"/>
          </a:solidFill>
          <a:latin typeface="+mj-lt"/>
          <a:ea typeface="+mj-ea"/>
          <a:cs typeface="+mj-cs"/>
        </a:defRPr>
      </a:lvl1pPr>
    </p:titleStyle>
    <p:bodyStyle>
      <a:lvl1pPr marL="297157" indent="-297157" algn="l" defTabSz="396210" rtl="0" eaLnBrk="1" latinLnBrk="0" hangingPunct="1">
        <a:spcBef>
          <a:spcPct val="20000"/>
        </a:spcBef>
        <a:buFont typeface="Arial"/>
        <a:buChar char="•"/>
        <a:defRPr sz="2800" kern="1200">
          <a:solidFill>
            <a:schemeClr val="tx1"/>
          </a:solidFill>
          <a:latin typeface="+mn-lt"/>
          <a:ea typeface="+mn-ea"/>
          <a:cs typeface="+mn-cs"/>
        </a:defRPr>
      </a:lvl1pPr>
      <a:lvl2pPr marL="643840" indent="-247631" algn="l" defTabSz="396210" rtl="0" eaLnBrk="1" latinLnBrk="0" hangingPunct="1">
        <a:spcBef>
          <a:spcPct val="20000"/>
        </a:spcBef>
        <a:buFont typeface="Arial"/>
        <a:buChar char="–"/>
        <a:defRPr sz="2400" kern="1200">
          <a:solidFill>
            <a:schemeClr val="tx1"/>
          </a:solidFill>
          <a:latin typeface="+mn-lt"/>
          <a:ea typeface="+mn-ea"/>
          <a:cs typeface="+mn-cs"/>
        </a:defRPr>
      </a:lvl2pPr>
      <a:lvl3pPr marL="990524" indent="-198105" algn="l" defTabSz="396210" rtl="0" eaLnBrk="1" latinLnBrk="0" hangingPunct="1">
        <a:spcBef>
          <a:spcPct val="20000"/>
        </a:spcBef>
        <a:buFont typeface="Arial"/>
        <a:buChar char="•"/>
        <a:defRPr sz="2100" kern="1200">
          <a:solidFill>
            <a:schemeClr val="tx1"/>
          </a:solidFill>
          <a:latin typeface="+mn-lt"/>
          <a:ea typeface="+mn-ea"/>
          <a:cs typeface="+mn-cs"/>
        </a:defRPr>
      </a:lvl3pPr>
      <a:lvl4pPr marL="1386733" indent="-198105" algn="l" defTabSz="396210" rtl="0" eaLnBrk="1" latinLnBrk="0" hangingPunct="1">
        <a:spcBef>
          <a:spcPct val="20000"/>
        </a:spcBef>
        <a:buFont typeface="Arial"/>
        <a:buChar char="–"/>
        <a:defRPr sz="1700" kern="1200">
          <a:solidFill>
            <a:schemeClr val="tx1"/>
          </a:solidFill>
          <a:latin typeface="+mn-lt"/>
          <a:ea typeface="+mn-ea"/>
          <a:cs typeface="+mn-cs"/>
        </a:defRPr>
      </a:lvl4pPr>
      <a:lvl5pPr marL="1782943" indent="-198105" algn="l" defTabSz="396210" rtl="0" eaLnBrk="1" latinLnBrk="0" hangingPunct="1">
        <a:spcBef>
          <a:spcPct val="20000"/>
        </a:spcBef>
        <a:buFont typeface="Arial"/>
        <a:buChar char="»"/>
        <a:defRPr sz="1700" kern="1200">
          <a:solidFill>
            <a:schemeClr val="tx1"/>
          </a:solidFill>
          <a:latin typeface="+mn-lt"/>
          <a:ea typeface="+mn-ea"/>
          <a:cs typeface="+mn-cs"/>
        </a:defRPr>
      </a:lvl5pPr>
      <a:lvl6pPr marL="2179152" indent="-198105" algn="l" defTabSz="396210" rtl="0" eaLnBrk="1" latinLnBrk="0" hangingPunct="1">
        <a:spcBef>
          <a:spcPct val="20000"/>
        </a:spcBef>
        <a:buFont typeface="Arial"/>
        <a:buChar char="•"/>
        <a:defRPr sz="1700" kern="1200">
          <a:solidFill>
            <a:schemeClr val="tx1"/>
          </a:solidFill>
          <a:latin typeface="+mn-lt"/>
          <a:ea typeface="+mn-ea"/>
          <a:cs typeface="+mn-cs"/>
        </a:defRPr>
      </a:lvl6pPr>
      <a:lvl7pPr marL="2575362" indent="-198105" algn="l" defTabSz="396210" rtl="0" eaLnBrk="1" latinLnBrk="0" hangingPunct="1">
        <a:spcBef>
          <a:spcPct val="20000"/>
        </a:spcBef>
        <a:buFont typeface="Arial"/>
        <a:buChar char="•"/>
        <a:defRPr sz="1700" kern="1200">
          <a:solidFill>
            <a:schemeClr val="tx1"/>
          </a:solidFill>
          <a:latin typeface="+mn-lt"/>
          <a:ea typeface="+mn-ea"/>
          <a:cs typeface="+mn-cs"/>
        </a:defRPr>
      </a:lvl7pPr>
      <a:lvl8pPr marL="2971571" indent="-198105" algn="l" defTabSz="396210" rtl="0" eaLnBrk="1" latinLnBrk="0" hangingPunct="1">
        <a:spcBef>
          <a:spcPct val="20000"/>
        </a:spcBef>
        <a:buFont typeface="Arial"/>
        <a:buChar char="•"/>
        <a:defRPr sz="1700" kern="1200">
          <a:solidFill>
            <a:schemeClr val="tx1"/>
          </a:solidFill>
          <a:latin typeface="+mn-lt"/>
          <a:ea typeface="+mn-ea"/>
          <a:cs typeface="+mn-cs"/>
        </a:defRPr>
      </a:lvl8pPr>
      <a:lvl9pPr marL="3367781" indent="-198105" algn="l" defTabSz="396210" rtl="0" eaLnBrk="1" latinLnBrk="0" hangingPunct="1">
        <a:spcBef>
          <a:spcPct val="20000"/>
        </a:spcBef>
        <a:buFont typeface="Arial"/>
        <a:buChar char="•"/>
        <a:defRPr sz="1700" kern="1200">
          <a:solidFill>
            <a:schemeClr val="tx1"/>
          </a:solidFill>
          <a:latin typeface="+mn-lt"/>
          <a:ea typeface="+mn-ea"/>
          <a:cs typeface="+mn-cs"/>
        </a:defRPr>
      </a:lvl9pPr>
    </p:bodyStyle>
    <p:otherStyle>
      <a:defPPr>
        <a:defRPr lang="en-US"/>
      </a:defPPr>
      <a:lvl1pPr marL="0" algn="l" defTabSz="396210" rtl="0" eaLnBrk="1" latinLnBrk="0" hangingPunct="1">
        <a:defRPr sz="1600" kern="1200">
          <a:solidFill>
            <a:schemeClr val="tx1"/>
          </a:solidFill>
          <a:latin typeface="+mn-lt"/>
          <a:ea typeface="+mn-ea"/>
          <a:cs typeface="+mn-cs"/>
        </a:defRPr>
      </a:lvl1pPr>
      <a:lvl2pPr marL="396210" algn="l" defTabSz="396210" rtl="0" eaLnBrk="1" latinLnBrk="0" hangingPunct="1">
        <a:defRPr sz="1600" kern="1200">
          <a:solidFill>
            <a:schemeClr val="tx1"/>
          </a:solidFill>
          <a:latin typeface="+mn-lt"/>
          <a:ea typeface="+mn-ea"/>
          <a:cs typeface="+mn-cs"/>
        </a:defRPr>
      </a:lvl2pPr>
      <a:lvl3pPr marL="792419" algn="l" defTabSz="396210" rtl="0" eaLnBrk="1" latinLnBrk="0" hangingPunct="1">
        <a:defRPr sz="1600" kern="1200">
          <a:solidFill>
            <a:schemeClr val="tx1"/>
          </a:solidFill>
          <a:latin typeface="+mn-lt"/>
          <a:ea typeface="+mn-ea"/>
          <a:cs typeface="+mn-cs"/>
        </a:defRPr>
      </a:lvl3pPr>
      <a:lvl4pPr marL="1188629" algn="l" defTabSz="396210" rtl="0" eaLnBrk="1" latinLnBrk="0" hangingPunct="1">
        <a:defRPr sz="1600" kern="1200">
          <a:solidFill>
            <a:schemeClr val="tx1"/>
          </a:solidFill>
          <a:latin typeface="+mn-lt"/>
          <a:ea typeface="+mn-ea"/>
          <a:cs typeface="+mn-cs"/>
        </a:defRPr>
      </a:lvl4pPr>
      <a:lvl5pPr marL="1584838" algn="l" defTabSz="396210" rtl="0" eaLnBrk="1" latinLnBrk="0" hangingPunct="1">
        <a:defRPr sz="1600" kern="1200">
          <a:solidFill>
            <a:schemeClr val="tx1"/>
          </a:solidFill>
          <a:latin typeface="+mn-lt"/>
          <a:ea typeface="+mn-ea"/>
          <a:cs typeface="+mn-cs"/>
        </a:defRPr>
      </a:lvl5pPr>
      <a:lvl6pPr marL="1981048" algn="l" defTabSz="396210" rtl="0" eaLnBrk="1" latinLnBrk="0" hangingPunct="1">
        <a:defRPr sz="1600" kern="1200">
          <a:solidFill>
            <a:schemeClr val="tx1"/>
          </a:solidFill>
          <a:latin typeface="+mn-lt"/>
          <a:ea typeface="+mn-ea"/>
          <a:cs typeface="+mn-cs"/>
        </a:defRPr>
      </a:lvl6pPr>
      <a:lvl7pPr marL="2377257" algn="l" defTabSz="396210" rtl="0" eaLnBrk="1" latinLnBrk="0" hangingPunct="1">
        <a:defRPr sz="1600" kern="1200">
          <a:solidFill>
            <a:schemeClr val="tx1"/>
          </a:solidFill>
          <a:latin typeface="+mn-lt"/>
          <a:ea typeface="+mn-ea"/>
          <a:cs typeface="+mn-cs"/>
        </a:defRPr>
      </a:lvl7pPr>
      <a:lvl8pPr marL="2773467" algn="l" defTabSz="396210" rtl="0" eaLnBrk="1" latinLnBrk="0" hangingPunct="1">
        <a:defRPr sz="1600" kern="1200">
          <a:solidFill>
            <a:schemeClr val="tx1"/>
          </a:solidFill>
          <a:latin typeface="+mn-lt"/>
          <a:ea typeface="+mn-ea"/>
          <a:cs typeface="+mn-cs"/>
        </a:defRPr>
      </a:lvl8pPr>
      <a:lvl9pPr marL="3169676" algn="l" defTabSz="396210"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13889"/>
            <a:ext cx="8520600" cy="8150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2"/>
              </a:buClr>
              <a:buSzPts val="3000"/>
              <a:buFont typeface="Poppins"/>
              <a:buNone/>
              <a:defRPr sz="3000">
                <a:solidFill>
                  <a:schemeClr val="dk2"/>
                </a:solidFill>
                <a:latin typeface="Poppins"/>
                <a:ea typeface="Poppins"/>
                <a:cs typeface="Poppins"/>
                <a:sym typeface="Poppins"/>
              </a:defRPr>
            </a:lvl1pPr>
            <a:lvl2pPr lvl="1">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2pPr>
            <a:lvl3pPr lvl="2">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3pPr>
            <a:lvl4pPr lvl="3">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4pPr>
            <a:lvl5pPr lvl="4">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5pPr>
            <a:lvl6pPr lvl="5">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6pPr>
            <a:lvl7pPr lvl="6">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7pPr>
            <a:lvl8pPr lvl="7">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8pPr>
            <a:lvl9pPr lvl="8">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311700" y="1632028"/>
            <a:ext cx="8520600" cy="3444333"/>
          </a:xfrm>
          <a:prstGeom prst="rect">
            <a:avLst/>
          </a:prstGeom>
          <a:noFill/>
          <a:ln>
            <a:noFill/>
          </a:ln>
        </p:spPr>
        <p:txBody>
          <a:bodyPr spcFirstLastPara="1" wrap="square" lIns="91425" tIns="91425" rIns="91425" bIns="91425" anchor="t" anchorCtr="0">
            <a:noAutofit/>
          </a:bodyPr>
          <a:lstStyle>
            <a:lvl1pPr marL="457200" lvl="0" indent="-419100">
              <a:lnSpc>
                <a:spcPct val="115000"/>
              </a:lnSpc>
              <a:spcBef>
                <a:spcPts val="0"/>
              </a:spcBef>
              <a:spcAft>
                <a:spcPts val="0"/>
              </a:spcAft>
              <a:buClr>
                <a:schemeClr val="dk2"/>
              </a:buClr>
              <a:buSzPts val="3000"/>
              <a:buFont typeface="Helvetica Neue"/>
              <a:buChar char="●"/>
              <a:defRPr sz="3000">
                <a:solidFill>
                  <a:schemeClr val="dk2"/>
                </a:solidFill>
                <a:latin typeface="Helvetica Neue"/>
                <a:ea typeface="Helvetica Neue"/>
                <a:cs typeface="Helvetica Neue"/>
                <a:sym typeface="Helvetica Neue"/>
              </a:defRPr>
            </a:lvl1pPr>
            <a:lvl2pPr marL="914400" lvl="1" indent="-381000">
              <a:lnSpc>
                <a:spcPct val="115000"/>
              </a:lnSpc>
              <a:spcBef>
                <a:spcPts val="1600"/>
              </a:spcBef>
              <a:spcAft>
                <a:spcPts val="0"/>
              </a:spcAft>
              <a:buClr>
                <a:schemeClr val="dk2"/>
              </a:buClr>
              <a:buSzPts val="2400"/>
              <a:buFont typeface="Helvetica Neue"/>
              <a:buChar char="○"/>
              <a:defRPr sz="2400">
                <a:solidFill>
                  <a:schemeClr val="dk2"/>
                </a:solidFill>
                <a:latin typeface="Helvetica Neue"/>
                <a:ea typeface="Helvetica Neue"/>
                <a:cs typeface="Helvetica Neue"/>
                <a:sym typeface="Helvetica Neue"/>
              </a:defRPr>
            </a:lvl2pPr>
            <a:lvl3pPr marL="1371600" lvl="2" indent="-381000">
              <a:lnSpc>
                <a:spcPct val="115000"/>
              </a:lnSpc>
              <a:spcBef>
                <a:spcPts val="1600"/>
              </a:spcBef>
              <a:spcAft>
                <a:spcPts val="0"/>
              </a:spcAft>
              <a:buClr>
                <a:schemeClr val="dk2"/>
              </a:buClr>
              <a:buSzPts val="2400"/>
              <a:buFont typeface="Helvetica Neue"/>
              <a:buChar char="■"/>
              <a:defRPr sz="2400">
                <a:solidFill>
                  <a:schemeClr val="dk2"/>
                </a:solidFill>
                <a:latin typeface="Helvetica Neue"/>
                <a:ea typeface="Helvetica Neue"/>
                <a:cs typeface="Helvetica Neue"/>
                <a:sym typeface="Helvetica Neue"/>
              </a:defRPr>
            </a:lvl3pPr>
            <a:lvl4pPr marL="1828800" lvl="3" indent="-381000">
              <a:lnSpc>
                <a:spcPct val="115000"/>
              </a:lnSpc>
              <a:spcBef>
                <a:spcPts val="1600"/>
              </a:spcBef>
              <a:spcAft>
                <a:spcPts val="0"/>
              </a:spcAft>
              <a:buClr>
                <a:schemeClr val="dk2"/>
              </a:buClr>
              <a:buSzPts val="2400"/>
              <a:buFont typeface="Helvetica Neue"/>
              <a:buChar char="●"/>
              <a:defRPr sz="2400">
                <a:solidFill>
                  <a:schemeClr val="dk2"/>
                </a:solidFill>
                <a:latin typeface="Helvetica Neue"/>
                <a:ea typeface="Helvetica Neue"/>
                <a:cs typeface="Helvetica Neue"/>
                <a:sym typeface="Helvetica Neue"/>
              </a:defRPr>
            </a:lvl4pPr>
            <a:lvl5pPr marL="2286000" lvl="4" indent="-381000">
              <a:lnSpc>
                <a:spcPct val="115000"/>
              </a:lnSpc>
              <a:spcBef>
                <a:spcPts val="1600"/>
              </a:spcBef>
              <a:spcAft>
                <a:spcPts val="0"/>
              </a:spcAft>
              <a:buClr>
                <a:schemeClr val="dk2"/>
              </a:buClr>
              <a:buSzPts val="2400"/>
              <a:buFont typeface="Helvetica Neue"/>
              <a:buChar char="○"/>
              <a:defRPr sz="2400">
                <a:solidFill>
                  <a:schemeClr val="dk2"/>
                </a:solidFill>
                <a:latin typeface="Helvetica Neue"/>
                <a:ea typeface="Helvetica Neue"/>
                <a:cs typeface="Helvetica Neue"/>
                <a:sym typeface="Helvetica Neue"/>
              </a:defRPr>
            </a:lvl5pPr>
            <a:lvl6pPr marL="2743200" lvl="5" indent="-381000">
              <a:lnSpc>
                <a:spcPct val="115000"/>
              </a:lnSpc>
              <a:spcBef>
                <a:spcPts val="1600"/>
              </a:spcBef>
              <a:spcAft>
                <a:spcPts val="0"/>
              </a:spcAft>
              <a:buClr>
                <a:schemeClr val="dk2"/>
              </a:buClr>
              <a:buSzPts val="2400"/>
              <a:buFont typeface="Helvetica Neue"/>
              <a:buChar char="■"/>
              <a:defRPr sz="2400">
                <a:solidFill>
                  <a:schemeClr val="dk2"/>
                </a:solidFill>
                <a:latin typeface="Helvetica Neue"/>
                <a:ea typeface="Helvetica Neue"/>
                <a:cs typeface="Helvetica Neue"/>
                <a:sym typeface="Helvetica Neue"/>
              </a:defRPr>
            </a:lvl6pPr>
            <a:lvl7pPr marL="3200400" lvl="6" indent="-381000">
              <a:lnSpc>
                <a:spcPct val="115000"/>
              </a:lnSpc>
              <a:spcBef>
                <a:spcPts val="1600"/>
              </a:spcBef>
              <a:spcAft>
                <a:spcPts val="0"/>
              </a:spcAft>
              <a:buClr>
                <a:schemeClr val="dk2"/>
              </a:buClr>
              <a:buSzPts val="2400"/>
              <a:buFont typeface="Helvetica Neue"/>
              <a:buChar char="●"/>
              <a:defRPr sz="2400">
                <a:solidFill>
                  <a:schemeClr val="dk2"/>
                </a:solidFill>
                <a:latin typeface="Helvetica Neue"/>
                <a:ea typeface="Helvetica Neue"/>
                <a:cs typeface="Helvetica Neue"/>
                <a:sym typeface="Helvetica Neue"/>
              </a:defRPr>
            </a:lvl7pPr>
            <a:lvl8pPr marL="3657600" lvl="7" indent="-381000">
              <a:lnSpc>
                <a:spcPct val="115000"/>
              </a:lnSpc>
              <a:spcBef>
                <a:spcPts val="1600"/>
              </a:spcBef>
              <a:spcAft>
                <a:spcPts val="0"/>
              </a:spcAft>
              <a:buClr>
                <a:schemeClr val="dk2"/>
              </a:buClr>
              <a:buSzPts val="2400"/>
              <a:buFont typeface="Helvetica Neue"/>
              <a:buChar char="○"/>
              <a:defRPr sz="2400">
                <a:solidFill>
                  <a:schemeClr val="dk2"/>
                </a:solidFill>
                <a:latin typeface="Helvetica Neue"/>
                <a:ea typeface="Helvetica Neue"/>
                <a:cs typeface="Helvetica Neue"/>
                <a:sym typeface="Helvetica Neue"/>
              </a:defRPr>
            </a:lvl8pPr>
            <a:lvl9pPr marL="4114800" lvl="8" indent="-381000">
              <a:lnSpc>
                <a:spcPct val="115000"/>
              </a:lnSpc>
              <a:spcBef>
                <a:spcPts val="1600"/>
              </a:spcBef>
              <a:spcAft>
                <a:spcPts val="1600"/>
              </a:spcAft>
              <a:buClr>
                <a:schemeClr val="dk2"/>
              </a:buClr>
              <a:buSzPts val="2400"/>
              <a:buFont typeface="Helvetica Neue"/>
              <a:buChar char="■"/>
              <a:defRPr sz="2400">
                <a:solidFill>
                  <a:schemeClr val="dk2"/>
                </a:solidFill>
                <a:latin typeface="Helvetica Neue"/>
                <a:ea typeface="Helvetica Neue"/>
                <a:cs typeface="Helvetica Neue"/>
                <a:sym typeface="Helvetica Neue"/>
              </a:defRPr>
            </a:lvl9pPr>
          </a:lstStyle>
          <a:p>
            <a:endParaRPr/>
          </a:p>
        </p:txBody>
      </p:sp>
      <p:sp>
        <p:nvSpPr>
          <p:cNvPr id="8" name="Google Shape;8;p1"/>
          <p:cNvSpPr txBox="1">
            <a:spLocks noGrp="1"/>
          </p:cNvSpPr>
          <p:nvPr>
            <p:ph type="sldNum" idx="12"/>
          </p:nvPr>
        </p:nvSpPr>
        <p:spPr>
          <a:xfrm>
            <a:off x="8472458" y="5181352"/>
            <a:ext cx="548700" cy="437333"/>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Source Code Pro"/>
                <a:ea typeface="Source Code Pro"/>
                <a:cs typeface="Source Code Pro"/>
                <a:sym typeface="Source Code Pro"/>
              </a:defRPr>
            </a:lvl1pPr>
            <a:lvl2pPr lvl="1" algn="r">
              <a:buNone/>
              <a:defRPr sz="1000">
                <a:solidFill>
                  <a:schemeClr val="dk2"/>
                </a:solidFill>
                <a:latin typeface="Source Code Pro"/>
                <a:ea typeface="Source Code Pro"/>
                <a:cs typeface="Source Code Pro"/>
                <a:sym typeface="Source Code Pro"/>
              </a:defRPr>
            </a:lvl2pPr>
            <a:lvl3pPr lvl="2" algn="r">
              <a:buNone/>
              <a:defRPr sz="1000">
                <a:solidFill>
                  <a:schemeClr val="dk2"/>
                </a:solidFill>
                <a:latin typeface="Source Code Pro"/>
                <a:ea typeface="Source Code Pro"/>
                <a:cs typeface="Source Code Pro"/>
                <a:sym typeface="Source Code Pro"/>
              </a:defRPr>
            </a:lvl3pPr>
            <a:lvl4pPr lvl="3" algn="r">
              <a:buNone/>
              <a:defRPr sz="1000">
                <a:solidFill>
                  <a:schemeClr val="dk2"/>
                </a:solidFill>
                <a:latin typeface="Source Code Pro"/>
                <a:ea typeface="Source Code Pro"/>
                <a:cs typeface="Source Code Pro"/>
                <a:sym typeface="Source Code Pro"/>
              </a:defRPr>
            </a:lvl4pPr>
            <a:lvl5pPr lvl="4" algn="r">
              <a:buNone/>
              <a:defRPr sz="1000">
                <a:solidFill>
                  <a:schemeClr val="dk2"/>
                </a:solidFill>
                <a:latin typeface="Source Code Pro"/>
                <a:ea typeface="Source Code Pro"/>
                <a:cs typeface="Source Code Pro"/>
                <a:sym typeface="Source Code Pro"/>
              </a:defRPr>
            </a:lvl5pPr>
            <a:lvl6pPr lvl="5" algn="r">
              <a:buNone/>
              <a:defRPr sz="1000">
                <a:solidFill>
                  <a:schemeClr val="dk2"/>
                </a:solidFill>
                <a:latin typeface="Source Code Pro"/>
                <a:ea typeface="Source Code Pro"/>
                <a:cs typeface="Source Code Pro"/>
                <a:sym typeface="Source Code Pro"/>
              </a:defRPr>
            </a:lvl6pPr>
            <a:lvl7pPr lvl="6" algn="r">
              <a:buNone/>
              <a:defRPr sz="1000">
                <a:solidFill>
                  <a:schemeClr val="dk2"/>
                </a:solidFill>
                <a:latin typeface="Source Code Pro"/>
                <a:ea typeface="Source Code Pro"/>
                <a:cs typeface="Source Code Pro"/>
                <a:sym typeface="Source Code Pro"/>
              </a:defRPr>
            </a:lvl7pPr>
            <a:lvl8pPr lvl="7" algn="r">
              <a:buNone/>
              <a:defRPr sz="1000">
                <a:solidFill>
                  <a:schemeClr val="dk2"/>
                </a:solidFill>
                <a:latin typeface="Source Code Pro"/>
                <a:ea typeface="Source Code Pro"/>
                <a:cs typeface="Source Code Pro"/>
                <a:sym typeface="Source Code Pro"/>
              </a:defRPr>
            </a:lvl8pPr>
            <a:lvl9pPr lvl="8" algn="r">
              <a:buNone/>
              <a:defRPr sz="1000">
                <a:solidFill>
                  <a:schemeClr val="dk2"/>
                </a:solidFill>
                <a:latin typeface="Source Code Pro"/>
                <a:ea typeface="Source Code Pro"/>
                <a:cs typeface="Source Code Pro"/>
                <a:sym typeface="Source Code Pr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41715746"/>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4" r:id="rId7"/>
    <p:sldLayoutId id="2147483705" r:id="rId8"/>
    <p:sldLayoutId id="2147483706" r:id="rId9"/>
    <p:sldLayoutId id="214748370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28650" y="304271"/>
            <a:ext cx="7886700" cy="1104636"/>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rgbClr val="2850A3"/>
              </a:buClr>
              <a:buSzPts val="4400"/>
              <a:buFont typeface="Arial"/>
              <a:buNone/>
              <a:defRPr sz="4400" b="1" i="0" u="none" strike="noStrike" cap="none">
                <a:solidFill>
                  <a:srgbClr val="2850A3"/>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628650" y="1521354"/>
            <a:ext cx="7886700" cy="3626115"/>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2" name="Google Shape;12;p1" descr="new_uic_mark_blue.png"/>
          <p:cNvPicPr preferRelativeResize="0"/>
          <p:nvPr/>
        </p:nvPicPr>
        <p:blipFill rotWithShape="1">
          <a:blip r:embed="rId13">
            <a:alphaModFix/>
          </a:blip>
          <a:srcRect/>
          <a:stretch/>
        </p:blipFill>
        <p:spPr>
          <a:xfrm>
            <a:off x="4365839" y="5169977"/>
            <a:ext cx="412323" cy="458137"/>
          </a:xfrm>
          <a:prstGeom prst="rect">
            <a:avLst/>
          </a:prstGeom>
          <a:noFill/>
          <a:ln>
            <a:noFill/>
          </a:ln>
        </p:spPr>
      </p:pic>
    </p:spTree>
    <p:extLst>
      <p:ext uri="{BB962C8B-B14F-4D97-AF65-F5344CB8AC3E}">
        <p14:creationId xmlns:p14="http://schemas.microsoft.com/office/powerpoint/2010/main" val="546066103"/>
      </p:ext>
    </p:extLst>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0"/>
        <p:cNvGrpSpPr/>
        <p:nvPr/>
      </p:nvGrpSpPr>
      <p:grpSpPr>
        <a:xfrm>
          <a:off x="0" y="0"/>
          <a:ext cx="0" cy="0"/>
          <a:chOff x="0" y="0"/>
          <a:chExt cx="0" cy="0"/>
        </a:xfrm>
      </p:grpSpPr>
      <p:sp>
        <p:nvSpPr>
          <p:cNvPr id="91" name="Google Shape;91;p24"/>
          <p:cNvSpPr txBox="1">
            <a:spLocks noGrp="1"/>
          </p:cNvSpPr>
          <p:nvPr>
            <p:ph type="title"/>
          </p:nvPr>
        </p:nvSpPr>
        <p:spPr>
          <a:xfrm>
            <a:off x="628650" y="304271"/>
            <a:ext cx="7886700" cy="1104636"/>
          </a:xfrm>
          <a:prstGeom prst="rect">
            <a:avLst/>
          </a:prstGeom>
          <a:noFill/>
          <a:ln>
            <a:noFill/>
          </a:ln>
        </p:spPr>
        <p:txBody>
          <a:bodyPr spcFirstLastPara="1" wrap="square" lIns="68575" tIns="34275" rIns="68575" bIns="34275" anchor="ctr" anchorCtr="0">
            <a:noAutofit/>
          </a:bodyPr>
          <a:lstStyle>
            <a:lvl1pPr marR="0" lvl="0" algn="ctr" rtl="0">
              <a:lnSpc>
                <a:spcPct val="90000"/>
              </a:lnSpc>
              <a:spcBef>
                <a:spcPts val="0"/>
              </a:spcBef>
              <a:spcAft>
                <a:spcPts val="0"/>
              </a:spcAft>
              <a:buClr>
                <a:srgbClr val="2850A3"/>
              </a:buClr>
              <a:buSzPts val="3300"/>
              <a:buFont typeface="Arial"/>
              <a:buNone/>
              <a:defRPr sz="3300" b="1" i="0" u="none" strike="noStrike" cap="none">
                <a:solidFill>
                  <a:srgbClr val="2850A3"/>
                </a:solidFill>
                <a:latin typeface="Arial"/>
                <a:ea typeface="Arial"/>
                <a:cs typeface="Arial"/>
                <a:sym typeface="Aria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92" name="Google Shape;92;p24"/>
          <p:cNvSpPr txBox="1">
            <a:spLocks noGrp="1"/>
          </p:cNvSpPr>
          <p:nvPr>
            <p:ph type="body" idx="1"/>
          </p:nvPr>
        </p:nvSpPr>
        <p:spPr>
          <a:xfrm>
            <a:off x="628650" y="1521354"/>
            <a:ext cx="7886700" cy="3626116"/>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pic>
        <p:nvPicPr>
          <p:cNvPr id="93" name="Google Shape;93;p24" descr="new_uic_mark_blue.png"/>
          <p:cNvPicPr preferRelativeResize="0"/>
          <p:nvPr/>
        </p:nvPicPr>
        <p:blipFill rotWithShape="1">
          <a:blip r:embed="rId12">
            <a:alphaModFix/>
          </a:blip>
          <a:srcRect/>
          <a:stretch/>
        </p:blipFill>
        <p:spPr>
          <a:xfrm>
            <a:off x="4365839" y="5169978"/>
            <a:ext cx="412323" cy="458137"/>
          </a:xfrm>
          <a:prstGeom prst="rect">
            <a:avLst/>
          </a:prstGeom>
          <a:noFill/>
          <a:ln>
            <a:noFill/>
          </a:ln>
        </p:spPr>
      </p:pic>
    </p:spTree>
    <p:extLst>
      <p:ext uri="{BB962C8B-B14F-4D97-AF65-F5344CB8AC3E}">
        <p14:creationId xmlns:p14="http://schemas.microsoft.com/office/powerpoint/2010/main" val="3453442203"/>
      </p:ext>
    </p:extLst>
  </p:cSld>
  <p:clrMap bg1="lt1" tx1="dk1" bg2="dk2"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304271"/>
            <a:ext cx="7886700" cy="1104636"/>
          </a:xfrm>
          <a:prstGeom prst="rect">
            <a:avLst/>
          </a:prstGeom>
          <a:noFill/>
          <a:ln>
            <a:noFill/>
          </a:ln>
        </p:spPr>
        <p:txBody>
          <a:bodyPr spcFirstLastPara="1" wrap="square" lIns="68575" tIns="34275" rIns="68575" bIns="34275" anchor="ctr" anchorCtr="0">
            <a:noAutofit/>
          </a:bodyPr>
          <a:lstStyle>
            <a:lvl1pPr marR="0" lvl="0" algn="ctr" rtl="0">
              <a:lnSpc>
                <a:spcPct val="90000"/>
              </a:lnSpc>
              <a:spcBef>
                <a:spcPts val="0"/>
              </a:spcBef>
              <a:spcAft>
                <a:spcPts val="0"/>
              </a:spcAft>
              <a:buClr>
                <a:srgbClr val="2850A3"/>
              </a:buClr>
              <a:buSzPts val="3300"/>
              <a:buFont typeface="Arial"/>
              <a:buNone/>
              <a:defRPr sz="3300" b="1" i="0" u="none" strike="noStrike" cap="none">
                <a:solidFill>
                  <a:srgbClr val="2850A3"/>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628650" y="1521354"/>
            <a:ext cx="7886700" cy="3626116"/>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pic>
        <p:nvPicPr>
          <p:cNvPr id="53" name="Google Shape;53;p13" descr="new_uic_mark_blue.png"/>
          <p:cNvPicPr preferRelativeResize="0"/>
          <p:nvPr/>
        </p:nvPicPr>
        <p:blipFill rotWithShape="1">
          <a:blip r:embed="rId11">
            <a:alphaModFix/>
          </a:blip>
          <a:srcRect/>
          <a:stretch/>
        </p:blipFill>
        <p:spPr>
          <a:xfrm>
            <a:off x="4365839" y="5169978"/>
            <a:ext cx="412323" cy="458137"/>
          </a:xfrm>
          <a:prstGeom prst="rect">
            <a:avLst/>
          </a:prstGeom>
          <a:noFill/>
          <a:ln>
            <a:noFill/>
          </a:ln>
        </p:spPr>
      </p:pic>
    </p:spTree>
    <p:extLst>
      <p:ext uri="{BB962C8B-B14F-4D97-AF65-F5344CB8AC3E}">
        <p14:creationId xmlns:p14="http://schemas.microsoft.com/office/powerpoint/2010/main" val="57206738"/>
      </p:ext>
    </p:extLst>
  </p:cSld>
  <p:clrMap bg1="lt1" tx1="dk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94473"/>
            <a:ext cx="8520600" cy="636333"/>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280528"/>
            <a:ext cx="8520600" cy="37960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5181353"/>
            <a:ext cx="548700" cy="437333"/>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34778873"/>
      </p:ext>
    </p:extLst>
  </p:cSld>
  <p:clrMap bg1="lt1" tx1="dk1" bg2="dk2" tx2="lt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13889"/>
            <a:ext cx="8520600" cy="8150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2"/>
              </a:buClr>
              <a:buSzPts val="3000"/>
              <a:buFont typeface="Poppins"/>
              <a:buNone/>
              <a:defRPr sz="3000">
                <a:solidFill>
                  <a:schemeClr val="dk2"/>
                </a:solidFill>
                <a:latin typeface="Poppins"/>
                <a:ea typeface="Poppins"/>
                <a:cs typeface="Poppins"/>
                <a:sym typeface="Poppins"/>
              </a:defRPr>
            </a:lvl1pPr>
            <a:lvl2pPr lvl="1">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2pPr>
            <a:lvl3pPr lvl="2">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3pPr>
            <a:lvl4pPr lvl="3">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4pPr>
            <a:lvl5pPr lvl="4">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5pPr>
            <a:lvl6pPr lvl="5">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6pPr>
            <a:lvl7pPr lvl="6">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7pPr>
            <a:lvl8pPr lvl="7">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8pPr>
            <a:lvl9pPr lvl="8">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311700" y="1632028"/>
            <a:ext cx="8520600" cy="3444333"/>
          </a:xfrm>
          <a:prstGeom prst="rect">
            <a:avLst/>
          </a:prstGeom>
          <a:noFill/>
          <a:ln>
            <a:noFill/>
          </a:ln>
        </p:spPr>
        <p:txBody>
          <a:bodyPr spcFirstLastPara="1" wrap="square" lIns="91425" tIns="91425" rIns="91425" bIns="91425" anchor="t" anchorCtr="0">
            <a:noAutofit/>
          </a:bodyPr>
          <a:lstStyle>
            <a:lvl1pPr marL="457200" lvl="0" indent="-419100">
              <a:lnSpc>
                <a:spcPct val="115000"/>
              </a:lnSpc>
              <a:spcBef>
                <a:spcPts val="0"/>
              </a:spcBef>
              <a:spcAft>
                <a:spcPts val="0"/>
              </a:spcAft>
              <a:buClr>
                <a:schemeClr val="dk2"/>
              </a:buClr>
              <a:buSzPts val="3000"/>
              <a:buFont typeface="Helvetica Neue"/>
              <a:buChar char="●"/>
              <a:defRPr sz="3000">
                <a:solidFill>
                  <a:schemeClr val="dk2"/>
                </a:solidFill>
                <a:latin typeface="Helvetica Neue"/>
                <a:ea typeface="Helvetica Neue"/>
                <a:cs typeface="Helvetica Neue"/>
                <a:sym typeface="Helvetica Neue"/>
              </a:defRPr>
            </a:lvl1pPr>
            <a:lvl2pPr marL="914400" lvl="1" indent="-381000">
              <a:lnSpc>
                <a:spcPct val="115000"/>
              </a:lnSpc>
              <a:spcBef>
                <a:spcPts val="1600"/>
              </a:spcBef>
              <a:spcAft>
                <a:spcPts val="0"/>
              </a:spcAft>
              <a:buClr>
                <a:schemeClr val="dk2"/>
              </a:buClr>
              <a:buSzPts val="2400"/>
              <a:buFont typeface="Helvetica Neue"/>
              <a:buChar char="○"/>
              <a:defRPr sz="2400">
                <a:solidFill>
                  <a:schemeClr val="dk2"/>
                </a:solidFill>
                <a:latin typeface="Helvetica Neue"/>
                <a:ea typeface="Helvetica Neue"/>
                <a:cs typeface="Helvetica Neue"/>
                <a:sym typeface="Helvetica Neue"/>
              </a:defRPr>
            </a:lvl2pPr>
            <a:lvl3pPr marL="1371600" lvl="2" indent="-381000">
              <a:lnSpc>
                <a:spcPct val="115000"/>
              </a:lnSpc>
              <a:spcBef>
                <a:spcPts val="1600"/>
              </a:spcBef>
              <a:spcAft>
                <a:spcPts val="0"/>
              </a:spcAft>
              <a:buClr>
                <a:schemeClr val="dk2"/>
              </a:buClr>
              <a:buSzPts val="2400"/>
              <a:buFont typeface="Helvetica Neue"/>
              <a:buChar char="■"/>
              <a:defRPr sz="2400">
                <a:solidFill>
                  <a:schemeClr val="dk2"/>
                </a:solidFill>
                <a:latin typeface="Helvetica Neue"/>
                <a:ea typeface="Helvetica Neue"/>
                <a:cs typeface="Helvetica Neue"/>
                <a:sym typeface="Helvetica Neue"/>
              </a:defRPr>
            </a:lvl3pPr>
            <a:lvl4pPr marL="1828800" lvl="3" indent="-381000">
              <a:lnSpc>
                <a:spcPct val="115000"/>
              </a:lnSpc>
              <a:spcBef>
                <a:spcPts val="1600"/>
              </a:spcBef>
              <a:spcAft>
                <a:spcPts val="0"/>
              </a:spcAft>
              <a:buClr>
                <a:schemeClr val="dk2"/>
              </a:buClr>
              <a:buSzPts val="2400"/>
              <a:buFont typeface="Helvetica Neue"/>
              <a:buChar char="●"/>
              <a:defRPr sz="2400">
                <a:solidFill>
                  <a:schemeClr val="dk2"/>
                </a:solidFill>
                <a:latin typeface="Helvetica Neue"/>
                <a:ea typeface="Helvetica Neue"/>
                <a:cs typeface="Helvetica Neue"/>
                <a:sym typeface="Helvetica Neue"/>
              </a:defRPr>
            </a:lvl4pPr>
            <a:lvl5pPr marL="2286000" lvl="4" indent="-381000">
              <a:lnSpc>
                <a:spcPct val="115000"/>
              </a:lnSpc>
              <a:spcBef>
                <a:spcPts val="1600"/>
              </a:spcBef>
              <a:spcAft>
                <a:spcPts val="0"/>
              </a:spcAft>
              <a:buClr>
                <a:schemeClr val="dk2"/>
              </a:buClr>
              <a:buSzPts val="2400"/>
              <a:buFont typeface="Helvetica Neue"/>
              <a:buChar char="○"/>
              <a:defRPr sz="2400">
                <a:solidFill>
                  <a:schemeClr val="dk2"/>
                </a:solidFill>
                <a:latin typeface="Helvetica Neue"/>
                <a:ea typeface="Helvetica Neue"/>
                <a:cs typeface="Helvetica Neue"/>
                <a:sym typeface="Helvetica Neue"/>
              </a:defRPr>
            </a:lvl5pPr>
            <a:lvl6pPr marL="2743200" lvl="5" indent="-381000">
              <a:lnSpc>
                <a:spcPct val="115000"/>
              </a:lnSpc>
              <a:spcBef>
                <a:spcPts val="1600"/>
              </a:spcBef>
              <a:spcAft>
                <a:spcPts val="0"/>
              </a:spcAft>
              <a:buClr>
                <a:schemeClr val="dk2"/>
              </a:buClr>
              <a:buSzPts val="2400"/>
              <a:buFont typeface="Helvetica Neue"/>
              <a:buChar char="■"/>
              <a:defRPr sz="2400">
                <a:solidFill>
                  <a:schemeClr val="dk2"/>
                </a:solidFill>
                <a:latin typeface="Helvetica Neue"/>
                <a:ea typeface="Helvetica Neue"/>
                <a:cs typeface="Helvetica Neue"/>
                <a:sym typeface="Helvetica Neue"/>
              </a:defRPr>
            </a:lvl6pPr>
            <a:lvl7pPr marL="3200400" lvl="6" indent="-381000">
              <a:lnSpc>
                <a:spcPct val="115000"/>
              </a:lnSpc>
              <a:spcBef>
                <a:spcPts val="1600"/>
              </a:spcBef>
              <a:spcAft>
                <a:spcPts val="0"/>
              </a:spcAft>
              <a:buClr>
                <a:schemeClr val="dk2"/>
              </a:buClr>
              <a:buSzPts val="2400"/>
              <a:buFont typeface="Helvetica Neue"/>
              <a:buChar char="●"/>
              <a:defRPr sz="2400">
                <a:solidFill>
                  <a:schemeClr val="dk2"/>
                </a:solidFill>
                <a:latin typeface="Helvetica Neue"/>
                <a:ea typeface="Helvetica Neue"/>
                <a:cs typeface="Helvetica Neue"/>
                <a:sym typeface="Helvetica Neue"/>
              </a:defRPr>
            </a:lvl7pPr>
            <a:lvl8pPr marL="3657600" lvl="7" indent="-381000">
              <a:lnSpc>
                <a:spcPct val="115000"/>
              </a:lnSpc>
              <a:spcBef>
                <a:spcPts val="1600"/>
              </a:spcBef>
              <a:spcAft>
                <a:spcPts val="0"/>
              </a:spcAft>
              <a:buClr>
                <a:schemeClr val="dk2"/>
              </a:buClr>
              <a:buSzPts val="2400"/>
              <a:buFont typeface="Helvetica Neue"/>
              <a:buChar char="○"/>
              <a:defRPr sz="2400">
                <a:solidFill>
                  <a:schemeClr val="dk2"/>
                </a:solidFill>
                <a:latin typeface="Helvetica Neue"/>
                <a:ea typeface="Helvetica Neue"/>
                <a:cs typeface="Helvetica Neue"/>
                <a:sym typeface="Helvetica Neue"/>
              </a:defRPr>
            </a:lvl8pPr>
            <a:lvl9pPr marL="4114800" lvl="8" indent="-381000">
              <a:lnSpc>
                <a:spcPct val="115000"/>
              </a:lnSpc>
              <a:spcBef>
                <a:spcPts val="1600"/>
              </a:spcBef>
              <a:spcAft>
                <a:spcPts val="1600"/>
              </a:spcAft>
              <a:buClr>
                <a:schemeClr val="dk2"/>
              </a:buClr>
              <a:buSzPts val="2400"/>
              <a:buFont typeface="Helvetica Neue"/>
              <a:buChar char="■"/>
              <a:defRPr sz="2400">
                <a:solidFill>
                  <a:schemeClr val="dk2"/>
                </a:solidFill>
                <a:latin typeface="Helvetica Neue"/>
                <a:ea typeface="Helvetica Neue"/>
                <a:cs typeface="Helvetica Neue"/>
                <a:sym typeface="Helvetica Neue"/>
              </a:defRPr>
            </a:lvl9pPr>
          </a:lstStyle>
          <a:p>
            <a:endParaRPr/>
          </a:p>
        </p:txBody>
      </p:sp>
      <p:sp>
        <p:nvSpPr>
          <p:cNvPr id="8" name="Google Shape;8;p1"/>
          <p:cNvSpPr txBox="1">
            <a:spLocks noGrp="1"/>
          </p:cNvSpPr>
          <p:nvPr>
            <p:ph type="sldNum" idx="12"/>
          </p:nvPr>
        </p:nvSpPr>
        <p:spPr>
          <a:xfrm>
            <a:off x="8472458" y="5181352"/>
            <a:ext cx="548700" cy="437333"/>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Source Code Pro"/>
                <a:ea typeface="Source Code Pro"/>
                <a:cs typeface="Source Code Pro"/>
                <a:sym typeface="Source Code Pro"/>
              </a:defRPr>
            </a:lvl1pPr>
            <a:lvl2pPr lvl="1" algn="r">
              <a:buNone/>
              <a:defRPr sz="1000">
                <a:solidFill>
                  <a:schemeClr val="dk2"/>
                </a:solidFill>
                <a:latin typeface="Source Code Pro"/>
                <a:ea typeface="Source Code Pro"/>
                <a:cs typeface="Source Code Pro"/>
                <a:sym typeface="Source Code Pro"/>
              </a:defRPr>
            </a:lvl2pPr>
            <a:lvl3pPr lvl="2" algn="r">
              <a:buNone/>
              <a:defRPr sz="1000">
                <a:solidFill>
                  <a:schemeClr val="dk2"/>
                </a:solidFill>
                <a:latin typeface="Source Code Pro"/>
                <a:ea typeface="Source Code Pro"/>
                <a:cs typeface="Source Code Pro"/>
                <a:sym typeface="Source Code Pro"/>
              </a:defRPr>
            </a:lvl3pPr>
            <a:lvl4pPr lvl="3" algn="r">
              <a:buNone/>
              <a:defRPr sz="1000">
                <a:solidFill>
                  <a:schemeClr val="dk2"/>
                </a:solidFill>
                <a:latin typeface="Source Code Pro"/>
                <a:ea typeface="Source Code Pro"/>
                <a:cs typeface="Source Code Pro"/>
                <a:sym typeface="Source Code Pro"/>
              </a:defRPr>
            </a:lvl4pPr>
            <a:lvl5pPr lvl="4" algn="r">
              <a:buNone/>
              <a:defRPr sz="1000">
                <a:solidFill>
                  <a:schemeClr val="dk2"/>
                </a:solidFill>
                <a:latin typeface="Source Code Pro"/>
                <a:ea typeface="Source Code Pro"/>
                <a:cs typeface="Source Code Pro"/>
                <a:sym typeface="Source Code Pro"/>
              </a:defRPr>
            </a:lvl5pPr>
            <a:lvl6pPr lvl="5" algn="r">
              <a:buNone/>
              <a:defRPr sz="1000">
                <a:solidFill>
                  <a:schemeClr val="dk2"/>
                </a:solidFill>
                <a:latin typeface="Source Code Pro"/>
                <a:ea typeface="Source Code Pro"/>
                <a:cs typeface="Source Code Pro"/>
                <a:sym typeface="Source Code Pro"/>
              </a:defRPr>
            </a:lvl6pPr>
            <a:lvl7pPr lvl="6" algn="r">
              <a:buNone/>
              <a:defRPr sz="1000">
                <a:solidFill>
                  <a:schemeClr val="dk2"/>
                </a:solidFill>
                <a:latin typeface="Source Code Pro"/>
                <a:ea typeface="Source Code Pro"/>
                <a:cs typeface="Source Code Pro"/>
                <a:sym typeface="Source Code Pro"/>
              </a:defRPr>
            </a:lvl7pPr>
            <a:lvl8pPr lvl="7" algn="r">
              <a:buNone/>
              <a:defRPr sz="1000">
                <a:solidFill>
                  <a:schemeClr val="dk2"/>
                </a:solidFill>
                <a:latin typeface="Source Code Pro"/>
                <a:ea typeface="Source Code Pro"/>
                <a:cs typeface="Source Code Pro"/>
                <a:sym typeface="Source Code Pro"/>
              </a:defRPr>
            </a:lvl8pPr>
            <a:lvl9pPr lvl="8" algn="r">
              <a:buNone/>
              <a:defRPr sz="1000">
                <a:solidFill>
                  <a:schemeClr val="dk2"/>
                </a:solidFill>
                <a:latin typeface="Source Code Pro"/>
                <a:ea typeface="Source Code Pro"/>
                <a:cs typeface="Source Code Pro"/>
                <a:sym typeface="Source Code Pr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35157660"/>
      </p:ext>
    </p:extLst>
  </p:cSld>
  <p:clrMap bg1="lt1" tx1="dk1" bg2="dk2" tx2="lt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44.xml"/><Relationship Id="rId5" Type="http://schemas.openxmlformats.org/officeDocument/2006/relationships/image" Target="../media/image31.png"/><Relationship Id="rId4" Type="http://schemas.openxmlformats.org/officeDocument/2006/relationships/hyperlink" Target="http://drc.uic.edu/"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36.jp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18.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slides/_rels/slide19.xml.rels><?xml version="1.0" encoding="UTF-8" standalone="yes"?>
<Relationships xmlns="http://schemas.openxmlformats.org/package/2006/relationships"><Relationship Id="rId3" Type="http://schemas.openxmlformats.org/officeDocument/2006/relationships/hyperlink" Target="https://drc.uic.edu/guide-to-accommodations/" TargetMode="External"/><Relationship Id="rId2" Type="http://schemas.openxmlformats.org/officeDocument/2006/relationships/notesSlide" Target="../notesSlides/notesSlide19.xml"/><Relationship Id="rId1" Type="http://schemas.openxmlformats.org/officeDocument/2006/relationships/slideLayout" Target="../slideLayouts/slideLayout55.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hyperlink" Target="https://uic-accommodate.symplicity.com/public_accommodation/" TargetMode="External"/><Relationship Id="rId2" Type="http://schemas.openxmlformats.org/officeDocument/2006/relationships/notesSlide" Target="../notesSlides/notesSlide20.xml"/><Relationship Id="rId1" Type="http://schemas.openxmlformats.org/officeDocument/2006/relationships/slideLayout" Target="../slideLayouts/slideLayout56.xml"/><Relationship Id="rId4" Type="http://schemas.openxmlformats.org/officeDocument/2006/relationships/hyperlink" Target="https://drc.uic.edu/students-2/new-to-drc/"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counseling.uic.edu/" TargetMode="External"/><Relationship Id="rId2" Type="http://schemas.openxmlformats.org/officeDocument/2006/relationships/notesSlide" Target="../notesSlides/notesSlide21.xml"/><Relationship Id="rId1" Type="http://schemas.openxmlformats.org/officeDocument/2006/relationships/slideLayout" Target="../slideLayouts/slideLayout55.xml"/><Relationship Id="rId5" Type="http://schemas.openxmlformats.org/officeDocument/2006/relationships/hyperlink" Target="http://chicago.medicine.uic.edu/departments/academic-departments/neurology-rehabilitation/neurology-services/neuropsychology-services/" TargetMode="External"/><Relationship Id="rId4" Type="http://schemas.openxmlformats.org/officeDocument/2006/relationships/hyperlink" Target="https://psch.uic.edu/wp-content/uploads/sites/259/2020/07/OAPS_Brochure_20200713.pdf"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hyperlink" Target="http://dcc.uic.edu/" TargetMode="External"/><Relationship Id="rId7"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56.xml"/><Relationship Id="rId6" Type="http://schemas.openxmlformats.org/officeDocument/2006/relationships/hyperlink" Target="https://chicagolanddpocc.wordpress.com/" TargetMode="External"/><Relationship Id="rId5" Type="http://schemas.openxmlformats.org/officeDocument/2006/relationships/hyperlink" Target="https://www.meetup.com/CANS-CoalitionForAutisticNDStudents/" TargetMode="External"/><Relationship Id="rId10" Type="http://schemas.openxmlformats.org/officeDocument/2006/relationships/image" Target="../media/image45.png"/><Relationship Id="rId4" Type="http://schemas.openxmlformats.org/officeDocument/2006/relationships/hyperlink" Target="https://www.uicadhd.org/about-succeeds" TargetMode="External"/><Relationship Id="rId9"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hyperlink" Target="http://drc.uic.edu/wp-content/uploads/sites/17/2020/07/DRC-101-SU-2020-7-31-20.pptx" TargetMode="External"/><Relationship Id="rId2" Type="http://schemas.openxmlformats.org/officeDocument/2006/relationships/notesSlide" Target="../notesSlides/notesSlide23.xml"/><Relationship Id="rId1" Type="http://schemas.openxmlformats.org/officeDocument/2006/relationships/slideLayout" Target="../slideLayouts/slideLayout65.xml"/><Relationship Id="rId5" Type="http://schemas.openxmlformats.org/officeDocument/2006/relationships/hyperlink" Target="http://drc.uic.edu/wp-content/uploads/sites/17/2020/09/DRC-Folleto-en-Espanol.pdf" TargetMode="External"/><Relationship Id="rId4" Type="http://schemas.openxmlformats.org/officeDocument/2006/relationships/hyperlink" Target="http://drc.uic.edu/wp-content/uploads/sites/17/2019/07/DRC-Flier.docx"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29.xml"/><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29.xml"/><Relationship Id="rId4" Type="http://schemas.openxmlformats.org/officeDocument/2006/relationships/image" Target="../media/image48.jp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29.xml"/><Relationship Id="rId4" Type="http://schemas.openxmlformats.org/officeDocument/2006/relationships/image" Target="../media/image49.jp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jpg"/><Relationship Id="rId2" Type="http://schemas.openxmlformats.org/officeDocument/2006/relationships/notesSlide" Target="../notesSlides/notesSlide28.xml"/><Relationship Id="rId1" Type="http://schemas.openxmlformats.org/officeDocument/2006/relationships/slideLayout" Target="../slideLayouts/slideLayout80.xml"/><Relationship Id="rId6" Type="http://schemas.openxmlformats.org/officeDocument/2006/relationships/image" Target="../media/image53.jpg"/><Relationship Id="rId5" Type="http://schemas.openxmlformats.org/officeDocument/2006/relationships/image" Target="../media/image52.jpg"/><Relationship Id="rId4" Type="http://schemas.openxmlformats.org/officeDocument/2006/relationships/image" Target="../media/image51.jpg"/></Relationships>
</file>

<file path=ppt/slides/_rels/slide2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9.xml"/><Relationship Id="rId1" Type="http://schemas.openxmlformats.org/officeDocument/2006/relationships/slideLayout" Target="../slideLayouts/slideLayout29.xml"/><Relationship Id="rId5" Type="http://schemas.openxmlformats.org/officeDocument/2006/relationships/image" Target="../media/image57.png"/><Relationship Id="rId4" Type="http://schemas.openxmlformats.org/officeDocument/2006/relationships/image" Target="../media/image56.jp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0.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9.jpg"/><Relationship Id="rId7" Type="http://schemas.openxmlformats.org/officeDocument/2006/relationships/image" Target="../media/image62.png"/><Relationship Id="rId2" Type="http://schemas.openxmlformats.org/officeDocument/2006/relationships/notesSlide" Target="../notesSlides/notesSlide31.xml"/><Relationship Id="rId1" Type="http://schemas.openxmlformats.org/officeDocument/2006/relationships/slideLayout" Target="../slideLayouts/slideLayout29.xml"/><Relationship Id="rId6" Type="http://schemas.openxmlformats.org/officeDocument/2006/relationships/image" Target="../media/image61.png"/><Relationship Id="rId5" Type="http://schemas.openxmlformats.org/officeDocument/2006/relationships/hyperlink" Target="mailto:dcc@uic.edu" TargetMode="External"/><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2.pn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3"/>
          <p:cNvSpPr/>
          <p:nvPr/>
        </p:nvSpPr>
        <p:spPr>
          <a:xfrm>
            <a:off x="1" y="285750"/>
            <a:ext cx="6172199" cy="5143500"/>
          </a:xfrm>
          <a:prstGeom prst="rect">
            <a:avLst/>
          </a:prstGeom>
          <a:solidFill>
            <a:srgbClr val="2850A3"/>
          </a:solidFill>
          <a:ln w="12700" cap="flat" cmpd="sng">
            <a:solidFill>
              <a:srgbClr val="31538F"/>
            </a:solidFill>
            <a:prstDash val="solid"/>
            <a:miter lim="800000"/>
            <a:headEnd type="none" w="sm" len="sm"/>
            <a:tailEnd type="none" w="sm" len="sm"/>
          </a:ln>
        </p:spPr>
        <p:txBody>
          <a:bodyPr spcFirstLastPara="1" wrap="square" lIns="68569" tIns="34275" rIns="68569" bIns="34275" anchor="ctr" anchorCtr="0">
            <a:noAutofit/>
          </a:bodyPr>
          <a:lstStyle/>
          <a:p>
            <a:pPr defTabSz="685800">
              <a:buClr>
                <a:srgbClr val="FFFFFF"/>
              </a:buClr>
              <a:buSzPts val="6600"/>
            </a:pPr>
            <a:r>
              <a:rPr lang="en-US" sz="4950" b="1" kern="0" dirty="0">
                <a:solidFill>
                  <a:srgbClr val="FFFFFF"/>
                </a:solidFill>
                <a:latin typeface="Arial"/>
                <a:ea typeface="Arial"/>
                <a:cs typeface="Arial"/>
                <a:sym typeface="Arial"/>
              </a:rPr>
              <a:t>UIC College Spotlight for CPS</a:t>
            </a:r>
          </a:p>
          <a:p>
            <a:pPr defTabSz="685800">
              <a:buClr>
                <a:srgbClr val="FFFFFF"/>
              </a:buClr>
              <a:buSzPts val="6600"/>
            </a:pPr>
            <a:r>
              <a:rPr lang="en-US" sz="4950" b="1" kern="0" dirty="0">
                <a:solidFill>
                  <a:srgbClr val="FFFFFF"/>
                </a:solidFill>
                <a:latin typeface="Arial"/>
                <a:ea typeface="Arial"/>
                <a:cs typeface="Arial"/>
                <a:sym typeface="Arial"/>
              </a:rPr>
              <a:t>Diverse Learners</a:t>
            </a:r>
          </a:p>
          <a:p>
            <a:pPr defTabSz="685800">
              <a:buClr>
                <a:srgbClr val="FFFFFF"/>
              </a:buClr>
              <a:buSzPts val="6600"/>
            </a:pPr>
            <a:endParaRPr lang="en-US" sz="4950" b="1" kern="0" dirty="0">
              <a:solidFill>
                <a:srgbClr val="FFFFFF"/>
              </a:solidFill>
              <a:latin typeface="Arial"/>
              <a:cs typeface="Arial"/>
              <a:sym typeface="Arial"/>
            </a:endParaRPr>
          </a:p>
          <a:p>
            <a:pPr defTabSz="685800">
              <a:buClr>
                <a:srgbClr val="FFFFFF"/>
              </a:buClr>
              <a:buSzPts val="6600"/>
            </a:pPr>
            <a:r>
              <a:rPr lang="en-US" sz="2400" b="1" kern="0" dirty="0">
                <a:solidFill>
                  <a:srgbClr val="FFFFFF"/>
                </a:solidFill>
                <a:latin typeface="Arial"/>
                <a:cs typeface="Arial"/>
                <a:sym typeface="Arial"/>
              </a:rPr>
              <a:t>Available for download at drc.uic.edu/presentations</a:t>
            </a:r>
            <a:endParaRPr sz="2400" kern="0" dirty="0">
              <a:solidFill>
                <a:srgbClr val="000000"/>
              </a:solidFill>
              <a:latin typeface="Arial"/>
              <a:cs typeface="Arial"/>
              <a:sym typeface="Arial"/>
            </a:endParaRPr>
          </a:p>
          <a:p>
            <a:pPr defTabSz="685800">
              <a:buClr>
                <a:srgbClr val="FFFFFF"/>
              </a:buClr>
              <a:buSzPts val="1800"/>
            </a:pPr>
            <a:endParaRPr sz="1350" kern="0" dirty="0">
              <a:solidFill>
                <a:srgbClr val="FFFFFF"/>
              </a:solidFill>
              <a:latin typeface="Calibri"/>
              <a:ea typeface="Calibri"/>
              <a:cs typeface="Calibri"/>
              <a:sym typeface="Calibri"/>
            </a:endParaRPr>
          </a:p>
        </p:txBody>
      </p:sp>
      <p:sp>
        <p:nvSpPr>
          <p:cNvPr id="2" name="Title 1">
            <a:extLst>
              <a:ext uri="{FF2B5EF4-FFF2-40B4-BE49-F238E27FC236}">
                <a16:creationId xmlns:a16="http://schemas.microsoft.com/office/drawing/2014/main" id="{85A5B802-9D02-4214-9843-077ED0DF0672}"/>
              </a:ext>
            </a:extLst>
          </p:cNvPr>
          <p:cNvSpPr>
            <a:spLocks noGrp="1"/>
          </p:cNvSpPr>
          <p:nvPr>
            <p:ph type="title" idx="4294967295"/>
          </p:nvPr>
        </p:nvSpPr>
        <p:spPr/>
        <p:txBody>
          <a:bodyPr/>
          <a:lstStyle/>
          <a:p>
            <a:r>
              <a:rPr lang="en-US" dirty="0"/>
              <a:t>UIC College Spotlight for CPS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3634" y="-1825"/>
            <a:ext cx="9213700" cy="5733288"/>
          </a:xfrm>
          <a:prstGeom prst="rect">
            <a:avLst/>
          </a:prstGeom>
        </p:spPr>
      </p:pic>
      <p:sp>
        <p:nvSpPr>
          <p:cNvPr id="3" name="Title 2">
            <a:extLst>
              <a:ext uri="{FF2B5EF4-FFF2-40B4-BE49-F238E27FC236}">
                <a16:creationId xmlns:a16="http://schemas.microsoft.com/office/drawing/2014/main" id="{EA6EAA30-78E4-4641-9106-93A1786F66A0}"/>
              </a:ext>
            </a:extLst>
          </p:cNvPr>
          <p:cNvSpPr>
            <a:spLocks noGrp="1"/>
          </p:cNvSpPr>
          <p:nvPr>
            <p:ph type="title"/>
          </p:nvPr>
        </p:nvSpPr>
        <p:spPr>
          <a:xfrm>
            <a:off x="457200" y="-952500"/>
            <a:ext cx="8229600" cy="952500"/>
          </a:xfrm>
        </p:spPr>
        <p:txBody>
          <a:bodyPr vert="horz" lIns="79242" tIns="39621" rIns="79242" bIns="39621" rtlCol="0" anchor="b">
            <a:normAutofit/>
          </a:bodyPr>
          <a:lstStyle/>
          <a:p>
            <a:r>
              <a:rPr lang="en-US" dirty="0"/>
              <a:t>Application and Decision Dates</a:t>
            </a:r>
          </a:p>
        </p:txBody>
      </p:sp>
      <p:sp>
        <p:nvSpPr>
          <p:cNvPr id="30" name="TextBox 29">
            <a:extLst>
              <a:ext uri="{FF2B5EF4-FFF2-40B4-BE49-F238E27FC236}">
                <a16:creationId xmlns:a16="http://schemas.microsoft.com/office/drawing/2014/main" id="{D3C4CDAF-41A5-4813-9B36-B432739DEEA1}"/>
              </a:ext>
              <a:ext uri="{C183D7F6-B498-43B3-948B-1728B52AA6E4}">
                <adec:decorative xmlns:adec="http://schemas.microsoft.com/office/drawing/2017/decorative" val="1"/>
              </a:ext>
            </a:extLst>
          </p:cNvPr>
          <p:cNvSpPr txBox="1"/>
          <p:nvPr/>
        </p:nvSpPr>
        <p:spPr>
          <a:xfrm rot="16200000">
            <a:off x="5618107" y="2845748"/>
            <a:ext cx="498586" cy="5334000"/>
          </a:xfrm>
          <a:prstGeom prst="rect">
            <a:avLst/>
          </a:prstGeom>
          <a:noFill/>
        </p:spPr>
        <p:txBody>
          <a:bodyPr vert="vert" wrap="square" lIns="79242" tIns="39621" rIns="79242" bIns="39621" rtlCol="0">
            <a:spAutoFit/>
          </a:bodyPr>
          <a:lstStyle/>
          <a:p>
            <a:pPr algn="r" defTabSz="396210"/>
            <a:r>
              <a:rPr lang="en-US" sz="2200" b="1" spc="-43" dirty="0">
                <a:solidFill>
                  <a:schemeClr val="bg1"/>
                </a:solidFill>
                <a:latin typeface="Theinhardt Black" panose="020B0A04020202020204" pitchFamily="34" charset="0"/>
              </a:rPr>
              <a:t>HOW TO APPLY (FIRST-YEAR)</a:t>
            </a:r>
            <a:endParaRPr lang="en-US" sz="2200" b="1" kern="5000" spc="-147" dirty="0">
              <a:solidFill>
                <a:schemeClr val="bg1"/>
              </a:solidFill>
              <a:latin typeface="Theinhardt Black" panose="020B0A04020202020204" pitchFamily="34" charset="0"/>
            </a:endParaRPr>
          </a:p>
        </p:txBody>
      </p:sp>
      <p:sp>
        <p:nvSpPr>
          <p:cNvPr id="14" name="TextBox 13">
            <a:extLst>
              <a:ext uri="{C183D7F6-B498-43B3-948B-1728B52AA6E4}">
                <adec:decorative xmlns:adec="http://schemas.microsoft.com/office/drawing/2017/decorative" val="1"/>
              </a:ext>
            </a:extLst>
          </p:cNvPr>
          <p:cNvSpPr txBox="1"/>
          <p:nvPr/>
        </p:nvSpPr>
        <p:spPr>
          <a:xfrm>
            <a:off x="-1712234" y="-1257300"/>
            <a:ext cx="1761067" cy="1018734"/>
          </a:xfrm>
          <a:prstGeom prst="rect">
            <a:avLst/>
          </a:prstGeom>
          <a:noFill/>
        </p:spPr>
        <p:txBody>
          <a:bodyPr wrap="square" lIns="79242" tIns="39621" rIns="79242" bIns="39621" rtlCol="0">
            <a:spAutoFit/>
          </a:bodyPr>
          <a:lstStyle/>
          <a:p>
            <a:pPr algn="ctr"/>
            <a:r>
              <a:rPr lang="en-US" sz="2100" b="1" kern="5000" spc="-95" dirty="0">
                <a:solidFill>
                  <a:srgbClr val="EF3340"/>
                </a:solidFill>
                <a:latin typeface="Theinhardt"/>
              </a:rPr>
              <a:t>Application</a:t>
            </a:r>
          </a:p>
          <a:p>
            <a:pPr algn="ctr"/>
            <a:r>
              <a:rPr lang="en-US" sz="2100" b="1" kern="5000" spc="-95" dirty="0">
                <a:solidFill>
                  <a:srgbClr val="EF3340"/>
                </a:solidFill>
                <a:latin typeface="Theinhardt"/>
              </a:rPr>
              <a:t>Fee</a:t>
            </a:r>
            <a:endParaRPr lang="en-US" sz="1400" b="1" kern="5000" spc="-95" dirty="0">
              <a:solidFill>
                <a:srgbClr val="EF3340"/>
              </a:solidFill>
              <a:latin typeface="Theinhardt"/>
            </a:endParaRPr>
          </a:p>
          <a:p>
            <a:endParaRPr lang="en-US" dirty="0">
              <a:solidFill>
                <a:prstClr val="black"/>
              </a:solidFill>
            </a:endParaRPr>
          </a:p>
        </p:txBody>
      </p:sp>
      <p:sp>
        <p:nvSpPr>
          <p:cNvPr id="25" name="Oval 24">
            <a:extLst>
              <a:ext uri="{C183D7F6-B498-43B3-948B-1728B52AA6E4}">
                <adec:decorative xmlns:adec="http://schemas.microsoft.com/office/drawing/2017/decorative" val="1"/>
              </a:ext>
            </a:extLst>
          </p:cNvPr>
          <p:cNvSpPr/>
          <p:nvPr/>
        </p:nvSpPr>
        <p:spPr>
          <a:xfrm>
            <a:off x="1071196" y="131481"/>
            <a:ext cx="2350978" cy="2293801"/>
          </a:xfrm>
          <a:prstGeom prst="ellipse">
            <a:avLst/>
          </a:prstGeom>
          <a:ln>
            <a:solidFill>
              <a:schemeClr val="bg1"/>
            </a:solidFill>
          </a:ln>
        </p:spPr>
        <p:style>
          <a:lnRef idx="2">
            <a:schemeClr val="accent2"/>
          </a:lnRef>
          <a:fillRef idx="1">
            <a:schemeClr val="lt1"/>
          </a:fillRef>
          <a:effectRef idx="0">
            <a:schemeClr val="accent2"/>
          </a:effectRef>
          <a:fontRef idx="minor">
            <a:schemeClr val="dk1"/>
          </a:fontRef>
        </p:style>
        <p:txBody>
          <a:bodyPr lIns="79242" tIns="39621" rIns="79242" bIns="39621" spcCol="0" rtlCol="0" anchor="ctr"/>
          <a:lstStyle/>
          <a:p>
            <a:pPr algn="ctr"/>
            <a:endParaRPr lang="en-US" sz="1600" b="1" kern="5000" spc="-95" dirty="0">
              <a:solidFill>
                <a:srgbClr val="EF3340"/>
              </a:solidFill>
              <a:latin typeface="Theinhardt"/>
            </a:endParaRPr>
          </a:p>
        </p:txBody>
      </p:sp>
      <p:pic>
        <p:nvPicPr>
          <p:cNvPr id="17" name="Picture 16">
            <a:extLst>
              <a:ext uri="{FF2B5EF4-FFF2-40B4-BE49-F238E27FC236}">
                <a16:creationId xmlns:a16="http://schemas.microsoft.com/office/drawing/2014/main" id="{8FBABAAC-4AFB-4B3F-B618-B642F7EA7546}"/>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686800" y="5303246"/>
            <a:ext cx="400753" cy="375706"/>
          </a:xfrm>
          <a:prstGeom prst="rect">
            <a:avLst/>
          </a:prstGeom>
        </p:spPr>
      </p:pic>
      <p:sp>
        <p:nvSpPr>
          <p:cNvPr id="32" name="Rectangle 31">
            <a:extLst>
              <a:ext uri="{FF2B5EF4-FFF2-40B4-BE49-F238E27FC236}">
                <a16:creationId xmlns:a16="http://schemas.microsoft.com/office/drawing/2014/main" id="{51083E1F-877E-489D-B3BF-4D20D1140435}"/>
              </a:ext>
            </a:extLst>
          </p:cNvPr>
          <p:cNvSpPr/>
          <p:nvPr/>
        </p:nvSpPr>
        <p:spPr>
          <a:xfrm>
            <a:off x="1054684" y="619211"/>
            <a:ext cx="2367490" cy="1375242"/>
          </a:xfrm>
          <a:prstGeom prst="rect">
            <a:avLst/>
          </a:prstGeom>
        </p:spPr>
        <p:txBody>
          <a:bodyPr wrap="square" lIns="79242" tIns="39621" rIns="79242" bIns="39621">
            <a:spAutoFit/>
          </a:bodyPr>
          <a:lstStyle/>
          <a:p>
            <a:pPr algn="ctr" defTabSz="950903">
              <a:lnSpc>
                <a:spcPts val="3000"/>
              </a:lnSpc>
            </a:pPr>
            <a:r>
              <a:rPr lang="en-US" sz="3600" spc="-43" dirty="0">
                <a:latin typeface="Theinhardt Black" pitchFamily="34" charset="0"/>
              </a:rPr>
              <a:t>EARLY</a:t>
            </a:r>
            <a:br>
              <a:rPr lang="en-US" sz="3600" spc="-43" dirty="0">
                <a:latin typeface="Theinhardt Black" pitchFamily="34" charset="0"/>
              </a:rPr>
            </a:br>
            <a:r>
              <a:rPr lang="en-US" sz="3600" spc="-43" dirty="0">
                <a:latin typeface="Theinhardt Black" pitchFamily="34" charset="0"/>
              </a:rPr>
              <a:t>ACTION</a:t>
            </a:r>
          </a:p>
          <a:p>
            <a:pPr algn="ctr" defTabSz="950903">
              <a:lnSpc>
                <a:spcPts val="2000"/>
              </a:lnSpc>
            </a:pPr>
            <a:r>
              <a:rPr lang="en-US" sz="2000" spc="-43" dirty="0">
                <a:latin typeface="Theinhardt Bold" pitchFamily="34" charset="0"/>
              </a:rPr>
              <a:t>Deadline: Nov. 1</a:t>
            </a:r>
          </a:p>
          <a:p>
            <a:pPr algn="ctr" defTabSz="950903">
              <a:lnSpc>
                <a:spcPts val="2000"/>
              </a:lnSpc>
            </a:pPr>
            <a:r>
              <a:rPr lang="en-US" sz="2000" spc="-43" dirty="0">
                <a:latin typeface="Theinhardt Bold" pitchFamily="34" charset="0"/>
              </a:rPr>
              <a:t>Decision by Dec. 1</a:t>
            </a:r>
          </a:p>
        </p:txBody>
      </p:sp>
      <p:sp>
        <p:nvSpPr>
          <p:cNvPr id="33" name="Oval 32">
            <a:extLst>
              <a:ext uri="{FF2B5EF4-FFF2-40B4-BE49-F238E27FC236}">
                <a16:creationId xmlns:a16="http://schemas.microsoft.com/office/drawing/2014/main" id="{B07D45F3-1297-4306-A842-48B1D79401AA}"/>
              </a:ext>
              <a:ext uri="{C183D7F6-B498-43B3-948B-1728B52AA6E4}">
                <adec:decorative xmlns:adec="http://schemas.microsoft.com/office/drawing/2017/decorative" val="1"/>
              </a:ext>
            </a:extLst>
          </p:cNvPr>
          <p:cNvSpPr/>
          <p:nvPr/>
        </p:nvSpPr>
        <p:spPr>
          <a:xfrm>
            <a:off x="4024978" y="543662"/>
            <a:ext cx="2350978" cy="2293801"/>
          </a:xfrm>
          <a:prstGeom prst="ellipse">
            <a:avLst/>
          </a:prstGeom>
          <a:ln>
            <a:solidFill>
              <a:schemeClr val="bg1"/>
            </a:solidFill>
          </a:ln>
        </p:spPr>
        <p:style>
          <a:lnRef idx="2">
            <a:schemeClr val="accent2"/>
          </a:lnRef>
          <a:fillRef idx="1">
            <a:schemeClr val="lt1"/>
          </a:fillRef>
          <a:effectRef idx="0">
            <a:schemeClr val="accent2"/>
          </a:effectRef>
          <a:fontRef idx="minor">
            <a:schemeClr val="dk1"/>
          </a:fontRef>
        </p:style>
        <p:txBody>
          <a:bodyPr lIns="79242" tIns="39621" rIns="79242" bIns="39621" spcCol="0" rtlCol="0" anchor="ctr"/>
          <a:lstStyle/>
          <a:p>
            <a:pPr algn="ctr"/>
            <a:endParaRPr lang="en-US" sz="1600" b="1" kern="5000" spc="-95" dirty="0">
              <a:solidFill>
                <a:srgbClr val="EF3340"/>
              </a:solidFill>
              <a:latin typeface="Theinhardt"/>
            </a:endParaRPr>
          </a:p>
        </p:txBody>
      </p:sp>
      <p:sp>
        <p:nvSpPr>
          <p:cNvPr id="34" name="Rectangle 33">
            <a:extLst>
              <a:ext uri="{FF2B5EF4-FFF2-40B4-BE49-F238E27FC236}">
                <a16:creationId xmlns:a16="http://schemas.microsoft.com/office/drawing/2014/main" id="{504FF851-5CAF-4AD0-BAC0-62694677489D}"/>
              </a:ext>
            </a:extLst>
          </p:cNvPr>
          <p:cNvSpPr/>
          <p:nvPr/>
        </p:nvSpPr>
        <p:spPr>
          <a:xfrm>
            <a:off x="4008466" y="1147009"/>
            <a:ext cx="2367490" cy="1631723"/>
          </a:xfrm>
          <a:prstGeom prst="rect">
            <a:avLst/>
          </a:prstGeom>
        </p:spPr>
        <p:txBody>
          <a:bodyPr wrap="square" lIns="79242" tIns="39621" rIns="79242" bIns="39621">
            <a:spAutoFit/>
          </a:bodyPr>
          <a:lstStyle/>
          <a:p>
            <a:pPr algn="ctr" defTabSz="950903">
              <a:lnSpc>
                <a:spcPts val="3000"/>
              </a:lnSpc>
            </a:pPr>
            <a:r>
              <a:rPr lang="en-US" sz="3600" spc="-43" dirty="0">
                <a:latin typeface="Theinhardt Black" pitchFamily="34" charset="0"/>
              </a:rPr>
              <a:t>REGULAR</a:t>
            </a:r>
            <a:br>
              <a:rPr lang="en-US" sz="3600" spc="-43" dirty="0">
                <a:latin typeface="Theinhardt Black" pitchFamily="34" charset="0"/>
              </a:rPr>
            </a:br>
            <a:r>
              <a:rPr lang="en-US" sz="3600" spc="-43" dirty="0">
                <a:latin typeface="Theinhardt Black" pitchFamily="34" charset="0"/>
              </a:rPr>
              <a:t>DECISION</a:t>
            </a:r>
          </a:p>
          <a:p>
            <a:pPr algn="ctr" defTabSz="950903">
              <a:lnSpc>
                <a:spcPts val="2000"/>
              </a:lnSpc>
            </a:pPr>
            <a:r>
              <a:rPr lang="en-US" sz="2000" spc="-43" dirty="0">
                <a:latin typeface="Theinhardt Bold" pitchFamily="34" charset="0"/>
              </a:rPr>
              <a:t>Deadline: Feb. 1</a:t>
            </a:r>
          </a:p>
          <a:p>
            <a:pPr algn="ctr" defTabSz="950903">
              <a:lnSpc>
                <a:spcPts val="2000"/>
              </a:lnSpc>
            </a:pPr>
            <a:r>
              <a:rPr lang="en-US" sz="2000" spc="-43" dirty="0">
                <a:latin typeface="Theinhardt Bold" pitchFamily="34" charset="0"/>
              </a:rPr>
              <a:t>Decision:</a:t>
            </a:r>
            <a:br>
              <a:rPr lang="en-US" sz="2000" spc="-43" dirty="0">
                <a:latin typeface="Theinhardt Bold" pitchFamily="34" charset="0"/>
              </a:rPr>
            </a:br>
            <a:r>
              <a:rPr lang="en-US" sz="2000" spc="-43" dirty="0">
                <a:latin typeface="Theinhardt Bold" pitchFamily="34" charset="0"/>
              </a:rPr>
              <a:t> Dec. — Apr.</a:t>
            </a:r>
          </a:p>
        </p:txBody>
      </p:sp>
      <p:sp>
        <p:nvSpPr>
          <p:cNvPr id="36" name="Oval 35">
            <a:extLst>
              <a:ext uri="{FF2B5EF4-FFF2-40B4-BE49-F238E27FC236}">
                <a16:creationId xmlns:a16="http://schemas.microsoft.com/office/drawing/2014/main" id="{C6A66044-5644-4251-80B4-1FEBDA2CB15B}"/>
              </a:ext>
              <a:ext uri="{C183D7F6-B498-43B3-948B-1728B52AA6E4}">
                <adec:decorative xmlns:adec="http://schemas.microsoft.com/office/drawing/2017/decorative" val="1"/>
              </a:ext>
            </a:extLst>
          </p:cNvPr>
          <p:cNvSpPr/>
          <p:nvPr/>
        </p:nvSpPr>
        <p:spPr>
          <a:xfrm>
            <a:off x="1519456" y="3618940"/>
            <a:ext cx="1680944" cy="1603008"/>
          </a:xfrm>
          <a:prstGeom prst="ellipse">
            <a:avLst/>
          </a:prstGeom>
          <a:ln>
            <a:solidFill>
              <a:schemeClr val="bg1"/>
            </a:solidFill>
          </a:ln>
        </p:spPr>
        <p:style>
          <a:lnRef idx="2">
            <a:schemeClr val="accent2"/>
          </a:lnRef>
          <a:fillRef idx="1">
            <a:schemeClr val="lt1"/>
          </a:fillRef>
          <a:effectRef idx="0">
            <a:schemeClr val="accent2"/>
          </a:effectRef>
          <a:fontRef idx="minor">
            <a:schemeClr val="dk1"/>
          </a:fontRef>
        </p:style>
        <p:txBody>
          <a:bodyPr lIns="79242" tIns="39621" rIns="79242" bIns="39621" spcCol="0" rtlCol="0" anchor="ctr"/>
          <a:lstStyle/>
          <a:p>
            <a:pPr algn="ctr"/>
            <a:endParaRPr lang="en-US" sz="1600" b="1" kern="5000" spc="-95" dirty="0">
              <a:solidFill>
                <a:srgbClr val="EF3340"/>
              </a:solidFill>
              <a:latin typeface="Theinhardt"/>
            </a:endParaRPr>
          </a:p>
        </p:txBody>
      </p:sp>
      <p:sp>
        <p:nvSpPr>
          <p:cNvPr id="2" name="Rectangle 1">
            <a:extLst>
              <a:ext uri="{FF2B5EF4-FFF2-40B4-BE49-F238E27FC236}">
                <a16:creationId xmlns:a16="http://schemas.microsoft.com/office/drawing/2014/main" id="{844E7B6A-3A37-4943-9D02-07438B0832E4}"/>
              </a:ext>
            </a:extLst>
          </p:cNvPr>
          <p:cNvSpPr/>
          <p:nvPr/>
        </p:nvSpPr>
        <p:spPr>
          <a:xfrm>
            <a:off x="1483628" y="3516350"/>
            <a:ext cx="1752600" cy="904094"/>
          </a:xfrm>
          <a:prstGeom prst="rect">
            <a:avLst/>
          </a:prstGeom>
        </p:spPr>
        <p:txBody>
          <a:bodyPr wrap="square">
            <a:spAutoFit/>
          </a:bodyPr>
          <a:lstStyle/>
          <a:p>
            <a:pPr algn="ctr" defTabSz="950903">
              <a:lnSpc>
                <a:spcPts val="3000"/>
              </a:lnSpc>
            </a:pPr>
            <a:endParaRPr lang="en-US" sz="3200" spc="-43" dirty="0">
              <a:latin typeface="Theinhardt Black" pitchFamily="34" charset="0"/>
            </a:endParaRPr>
          </a:p>
          <a:p>
            <a:pPr algn="ctr" defTabSz="950903">
              <a:lnSpc>
                <a:spcPts val="3000"/>
              </a:lnSpc>
            </a:pPr>
            <a:r>
              <a:rPr lang="en-US" sz="2800" spc="-43" dirty="0">
                <a:latin typeface="Theinhardt Black" pitchFamily="34" charset="0"/>
              </a:rPr>
              <a:t>*DEC. 1 </a:t>
            </a:r>
          </a:p>
        </p:txBody>
      </p:sp>
      <p:sp>
        <p:nvSpPr>
          <p:cNvPr id="35" name="TextBox 34">
            <a:extLst>
              <a:ext uri="{FF2B5EF4-FFF2-40B4-BE49-F238E27FC236}">
                <a16:creationId xmlns:a16="http://schemas.microsoft.com/office/drawing/2014/main" id="{5A5D3C04-37F4-4A97-B0C5-0CFFBC3AA142}"/>
              </a:ext>
            </a:extLst>
          </p:cNvPr>
          <p:cNvSpPr txBox="1"/>
          <p:nvPr/>
        </p:nvSpPr>
        <p:spPr>
          <a:xfrm>
            <a:off x="1752600" y="4318140"/>
            <a:ext cx="1803211" cy="646331"/>
          </a:xfrm>
          <a:prstGeom prst="rect">
            <a:avLst/>
          </a:prstGeom>
          <a:noFill/>
        </p:spPr>
        <p:txBody>
          <a:bodyPr wrap="square" rtlCol="0">
            <a:spAutoFit/>
          </a:bodyPr>
          <a:lstStyle/>
          <a:p>
            <a:r>
              <a:rPr lang="en-US" sz="1200" b="1" kern="5000" spc="-113" dirty="0">
                <a:latin typeface="Theinhardt Bold" pitchFamily="34" charset="0"/>
              </a:rPr>
              <a:t>Honors College</a:t>
            </a:r>
          </a:p>
          <a:p>
            <a:r>
              <a:rPr lang="en-US" sz="1200" b="1" kern="5000" spc="-113" dirty="0">
                <a:latin typeface="Theinhardt Bold" pitchFamily="34" charset="0"/>
              </a:rPr>
              <a:t>GPPA</a:t>
            </a:r>
          </a:p>
          <a:p>
            <a:r>
              <a:rPr lang="en-US" sz="1200" b="1" kern="5000" spc="-113" dirty="0">
                <a:latin typeface="Theinhardt Bold" pitchFamily="34" charset="0"/>
              </a:rPr>
              <a:t>Priority Scholarship</a:t>
            </a:r>
            <a:endParaRPr lang="en-US" sz="1100" dirty="0"/>
          </a:p>
        </p:txBody>
      </p:sp>
    </p:spTree>
    <p:extLst>
      <p:ext uri="{BB962C8B-B14F-4D97-AF65-F5344CB8AC3E}">
        <p14:creationId xmlns:p14="http://schemas.microsoft.com/office/powerpoint/2010/main" val="309525357"/>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C183D7F6-B498-43B3-948B-1728B52AA6E4}">
                <adec:decorative xmlns:adec="http://schemas.microsoft.com/office/drawing/2017/decorative" val="1"/>
              </a:ext>
            </a:extLst>
          </p:cNvPr>
          <p:cNvSpPr>
            <a:spLocks noGrp="1"/>
          </p:cNvSpPr>
          <p:nvPr>
            <p:ph idx="1"/>
          </p:nvPr>
        </p:nvSpPr>
        <p:spPr/>
        <p:txBody>
          <a:bodyPr/>
          <a:lstStyle/>
          <a:p>
            <a:endParaRPr lang="en-US"/>
          </a:p>
        </p:txBody>
      </p:sp>
      <p:pic>
        <p:nvPicPr>
          <p:cNvPr id="7" name="Content Placeholder 5" descr="A student sits on the grass in the sun with trees and a modern looking UIC academic building in the background."/>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0" y="0"/>
            <a:ext cx="9171432" cy="5760720"/>
          </a:xfrm>
          <a:prstGeom prst="rect">
            <a:avLst/>
          </a:prstGeom>
        </p:spPr>
      </p:pic>
      <p:pic>
        <p:nvPicPr>
          <p:cNvPr id="5" name="Picture 4">
            <a:extLst>
              <a:ext uri="{FF2B5EF4-FFF2-40B4-BE49-F238E27FC236}">
                <a16:creationId xmlns:a16="http://schemas.microsoft.com/office/drawing/2014/main" id="{4A6A9424-62F8-4439-9093-6B9666D9672F}"/>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686800" y="5303246"/>
            <a:ext cx="400753" cy="375706"/>
          </a:xfrm>
          <a:prstGeom prst="rect">
            <a:avLst/>
          </a:prstGeom>
        </p:spPr>
      </p:pic>
      <p:sp>
        <p:nvSpPr>
          <p:cNvPr id="6" name="TextBox 5">
            <a:extLst>
              <a:ext uri="{FF2B5EF4-FFF2-40B4-BE49-F238E27FC236}">
                <a16:creationId xmlns:a16="http://schemas.microsoft.com/office/drawing/2014/main" id="{75EBF8FD-C63F-42CE-8429-4CF68EE7258C}"/>
              </a:ext>
            </a:extLst>
          </p:cNvPr>
          <p:cNvSpPr txBox="1"/>
          <p:nvPr/>
        </p:nvSpPr>
        <p:spPr>
          <a:xfrm rot="16200000">
            <a:off x="-1655644" y="2028816"/>
            <a:ext cx="5715003" cy="1657371"/>
          </a:xfrm>
          <a:prstGeom prst="rect">
            <a:avLst/>
          </a:prstGeom>
          <a:noFill/>
        </p:spPr>
        <p:txBody>
          <a:bodyPr wrap="square" lIns="79242" tIns="39621" rIns="79242" bIns="39621" rtlCol="0">
            <a:spAutoFit/>
          </a:bodyPr>
          <a:lstStyle/>
          <a:p>
            <a:pPr defTabSz="396210">
              <a:lnSpc>
                <a:spcPts val="6000"/>
              </a:lnSpc>
            </a:pPr>
            <a:r>
              <a:rPr lang="en-US" sz="6000" b="1" spc="-43" dirty="0">
                <a:solidFill>
                  <a:srgbClr val="7030A0"/>
                </a:solidFill>
                <a:highlight>
                  <a:srgbClr val="00FFFF"/>
                </a:highlight>
                <a:latin typeface="Theinhardt Black" panose="020B0A04020202020204" pitchFamily="34" charset="0"/>
              </a:rPr>
              <a:t>PAYING FOR </a:t>
            </a:r>
            <a:br>
              <a:rPr lang="en-US" sz="6000" b="1" spc="-43" dirty="0">
                <a:solidFill>
                  <a:srgbClr val="7030A0"/>
                </a:solidFill>
                <a:highlight>
                  <a:srgbClr val="00FFFF"/>
                </a:highlight>
                <a:latin typeface="Theinhardt Black" panose="020B0A04020202020204" pitchFamily="34" charset="0"/>
              </a:rPr>
            </a:br>
            <a:r>
              <a:rPr lang="en-US" sz="6000" b="1" spc="-43" dirty="0">
                <a:solidFill>
                  <a:srgbClr val="7030A0"/>
                </a:solidFill>
                <a:highlight>
                  <a:srgbClr val="00FFFF"/>
                </a:highlight>
                <a:latin typeface="Theinhardt Black" panose="020B0A04020202020204" pitchFamily="34" charset="0"/>
              </a:rPr>
              <a:t>COLLEGE</a:t>
            </a:r>
            <a:endParaRPr lang="en-US" sz="6000" b="1" kern="5000" spc="-147" dirty="0">
              <a:solidFill>
                <a:srgbClr val="7030A0"/>
              </a:solidFill>
              <a:highlight>
                <a:srgbClr val="00FFFF"/>
              </a:highlight>
              <a:latin typeface="Theinhardt Black" panose="020B0A04020202020204" pitchFamily="34" charset="0"/>
            </a:endParaRPr>
          </a:p>
        </p:txBody>
      </p:sp>
      <p:sp>
        <p:nvSpPr>
          <p:cNvPr id="3" name="Title 2">
            <a:extLst>
              <a:ext uri="{FF2B5EF4-FFF2-40B4-BE49-F238E27FC236}">
                <a16:creationId xmlns:a16="http://schemas.microsoft.com/office/drawing/2014/main" id="{91F8C7F9-A2DF-4850-A00B-590D8E8FDA6F}"/>
              </a:ext>
              <a:ext uri="{C183D7F6-B498-43B3-948B-1728B52AA6E4}">
                <adec:decorative xmlns:adec="http://schemas.microsoft.com/office/drawing/2017/decorative" val="1"/>
              </a:ext>
            </a:extLst>
          </p:cNvPr>
          <p:cNvSpPr>
            <a:spLocks noGrp="1"/>
          </p:cNvSpPr>
          <p:nvPr>
            <p:ph type="title"/>
          </p:nvPr>
        </p:nvSpPr>
        <p:spPr>
          <a:xfrm>
            <a:off x="457200" y="-952500"/>
            <a:ext cx="8229600" cy="952500"/>
          </a:xfrm>
        </p:spPr>
        <p:txBody>
          <a:bodyPr vert="horz" lIns="79242" tIns="39621" rIns="79242" bIns="39621" rtlCol="0" anchor="b">
            <a:normAutofit/>
          </a:bodyPr>
          <a:lstStyle/>
          <a:p>
            <a:r>
              <a:rPr lang="en-US" dirty="0"/>
              <a:t>Paying for College</a:t>
            </a:r>
          </a:p>
        </p:txBody>
      </p:sp>
    </p:spTree>
    <p:extLst>
      <p:ext uri="{BB962C8B-B14F-4D97-AF65-F5344CB8AC3E}">
        <p14:creationId xmlns:p14="http://schemas.microsoft.com/office/powerpoint/2010/main" val="376875978"/>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328725" y="4991100"/>
            <a:ext cx="664910" cy="623353"/>
          </a:xfrm>
          <a:prstGeom prst="rect">
            <a:avLst/>
          </a:prstGeom>
        </p:spPr>
      </p:pic>
      <p:sp>
        <p:nvSpPr>
          <p:cNvPr id="16" name="Text Box 10">
            <a:extLst>
              <a:ext uri="{C183D7F6-B498-43B3-948B-1728B52AA6E4}">
                <adec:decorative xmlns:adec="http://schemas.microsoft.com/office/drawing/2017/decorative" val="1"/>
              </a:ext>
            </a:extLst>
          </p:cNvPr>
          <p:cNvSpPr txBox="1">
            <a:spLocks noChangeArrowheads="1"/>
          </p:cNvSpPr>
          <p:nvPr/>
        </p:nvSpPr>
        <p:spPr bwMode="auto">
          <a:xfrm>
            <a:off x="62624" y="2441585"/>
            <a:ext cx="796925" cy="708025"/>
          </a:xfrm>
          <a:prstGeom prst="rect">
            <a:avLst/>
          </a:prstGeom>
          <a:noFill/>
          <a:ln w="9525">
            <a:noFill/>
            <a:miter lim="800000"/>
            <a:headEnd/>
            <a:tailEnd/>
          </a:ln>
        </p:spPr>
        <p:txBody>
          <a:bodyPr>
            <a:spAutoFit/>
          </a:bodyPr>
          <a:lstStyle/>
          <a:p>
            <a:pPr algn="ctr" eaLnBrk="0" hangingPunct="0">
              <a:spcBef>
                <a:spcPct val="50000"/>
              </a:spcBef>
              <a:buClr>
                <a:srgbClr val="DE1A3F"/>
              </a:buClr>
              <a:buSzPct val="150000"/>
            </a:pPr>
            <a:r>
              <a:rPr lang="en-US" sz="4000" dirty="0">
                <a:latin typeface="Trebuchet MS" pitchFamily="34" charset="0"/>
              </a:rPr>
              <a:t>+</a:t>
            </a:r>
          </a:p>
        </p:txBody>
      </p:sp>
      <p:pic>
        <p:nvPicPr>
          <p:cNvPr id="29" name="Content Placeholder 3">
            <a:extLs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0" y="0"/>
            <a:ext cx="9217152" cy="6044184"/>
          </a:xfrm>
          <a:prstGeom prst="rect">
            <a:avLst/>
          </a:prstGeom>
        </p:spPr>
      </p:pic>
      <p:sp>
        <p:nvSpPr>
          <p:cNvPr id="2" name="TextBox 1"/>
          <p:cNvSpPr txBox="1"/>
          <p:nvPr/>
        </p:nvSpPr>
        <p:spPr>
          <a:xfrm>
            <a:off x="247617" y="278691"/>
            <a:ext cx="4084773" cy="984885"/>
          </a:xfrm>
          <a:prstGeom prst="rect">
            <a:avLst/>
          </a:prstGeom>
          <a:noFill/>
        </p:spPr>
        <p:txBody>
          <a:bodyPr wrap="none" rtlCol="0">
            <a:spAutoFit/>
          </a:bodyPr>
          <a:lstStyle/>
          <a:p>
            <a:r>
              <a:rPr lang="en-US" sz="4000" b="1" dirty="0">
                <a:solidFill>
                  <a:schemeClr val="bg1"/>
                </a:solidFill>
                <a:latin typeface="Theinhardt Black" panose="020B0A04020202020204" pitchFamily="34" charset="0"/>
              </a:rPr>
              <a:t>TUITION &amp; FEES</a:t>
            </a:r>
          </a:p>
          <a:p>
            <a:pPr algn="ctr"/>
            <a:r>
              <a:rPr lang="en-US" b="1" dirty="0">
                <a:solidFill>
                  <a:schemeClr val="bg1"/>
                </a:solidFill>
                <a:latin typeface="Theinhardt Black" panose="020B0A04020202020204" pitchFamily="34" charset="0"/>
              </a:rPr>
              <a:t>(</a:t>
            </a:r>
            <a:r>
              <a:rPr lang="en-US" sz="1600" b="1" dirty="0">
                <a:solidFill>
                  <a:schemeClr val="bg1"/>
                </a:solidFill>
                <a:latin typeface="Theinhardt Black" panose="020B0A04020202020204" pitchFamily="34" charset="0"/>
              </a:rPr>
              <a:t>2020-2021 Rates</a:t>
            </a:r>
            <a:r>
              <a:rPr lang="en-US" b="1" dirty="0">
                <a:solidFill>
                  <a:schemeClr val="bg1"/>
                </a:solidFill>
                <a:latin typeface="Theinhardt Black" panose="020B0A04020202020204" pitchFamily="34" charset="0"/>
              </a:rPr>
              <a:t>)</a:t>
            </a:r>
            <a:endParaRPr lang="en-US" sz="3200" b="1" dirty="0">
              <a:solidFill>
                <a:schemeClr val="bg1"/>
              </a:solidFill>
              <a:latin typeface="Theinhardt Black" panose="020B0A04020202020204" pitchFamily="34" charset="0"/>
            </a:endParaRPr>
          </a:p>
        </p:txBody>
      </p:sp>
      <p:sp>
        <p:nvSpPr>
          <p:cNvPr id="43" name="Oval 42">
            <a:extLst>
              <a:ext uri="{FF2B5EF4-FFF2-40B4-BE49-F238E27FC236}">
                <a16:creationId xmlns:a16="http://schemas.microsoft.com/office/drawing/2014/main" id="{F8C13C7A-EDD9-4EED-82AF-FB385294DA52}"/>
              </a:ext>
              <a:ext uri="{C183D7F6-B498-43B3-948B-1728B52AA6E4}">
                <adec:decorative xmlns:adec="http://schemas.microsoft.com/office/drawing/2017/decorative" val="1"/>
              </a:ext>
            </a:extLst>
          </p:cNvPr>
          <p:cNvSpPr/>
          <p:nvPr/>
        </p:nvSpPr>
        <p:spPr>
          <a:xfrm>
            <a:off x="332725" y="1502818"/>
            <a:ext cx="2130186" cy="2040687"/>
          </a:xfrm>
          <a:prstGeom prst="ellipse">
            <a:avLst/>
          </a:prstGeom>
          <a:ln>
            <a:solidFill>
              <a:schemeClr val="bg1"/>
            </a:solidFill>
          </a:ln>
        </p:spPr>
        <p:style>
          <a:lnRef idx="2">
            <a:schemeClr val="accent2"/>
          </a:lnRef>
          <a:fillRef idx="1">
            <a:schemeClr val="lt1"/>
          </a:fillRef>
          <a:effectRef idx="0">
            <a:schemeClr val="accent2"/>
          </a:effectRef>
          <a:fontRef idx="minor">
            <a:schemeClr val="dk1"/>
          </a:fontRef>
        </p:style>
        <p:txBody>
          <a:bodyPr lIns="79242" tIns="39621" rIns="79242" bIns="39621" spcCol="0" rtlCol="0" anchor="ctr"/>
          <a:lstStyle/>
          <a:p>
            <a:pPr algn="ctr"/>
            <a:endParaRPr lang="en-US" sz="1600" b="1" kern="5000" spc="-95" dirty="0">
              <a:solidFill>
                <a:srgbClr val="EF3340"/>
              </a:solidFill>
              <a:latin typeface="Theinhardt"/>
            </a:endParaRPr>
          </a:p>
        </p:txBody>
      </p:sp>
      <p:sp>
        <p:nvSpPr>
          <p:cNvPr id="5" name="TextBox 4"/>
          <p:cNvSpPr txBox="1"/>
          <p:nvPr/>
        </p:nvSpPr>
        <p:spPr>
          <a:xfrm>
            <a:off x="245700" y="2091236"/>
            <a:ext cx="2199641" cy="984885"/>
          </a:xfrm>
          <a:prstGeom prst="rect">
            <a:avLst/>
          </a:prstGeom>
          <a:noFill/>
        </p:spPr>
        <p:txBody>
          <a:bodyPr wrap="none" rtlCol="0">
            <a:spAutoFit/>
          </a:bodyPr>
          <a:lstStyle/>
          <a:p>
            <a:pPr algn="ctr"/>
            <a:r>
              <a:rPr lang="en-US" sz="4000" b="1" dirty="0">
                <a:latin typeface="Theinhardt Black" panose="020B0A04020202020204" pitchFamily="34" charset="0"/>
              </a:rPr>
              <a:t>$13,892</a:t>
            </a:r>
          </a:p>
          <a:p>
            <a:pPr algn="ctr"/>
            <a:r>
              <a:rPr lang="en-US" b="1" dirty="0">
                <a:latin typeface="Theinhardt Black" panose="020B0A04020202020204" pitchFamily="34" charset="0"/>
              </a:rPr>
              <a:t>IN-STATE</a:t>
            </a:r>
          </a:p>
        </p:txBody>
      </p:sp>
      <p:sp>
        <p:nvSpPr>
          <p:cNvPr id="48" name="Oval 47">
            <a:extLst>
              <a:ext uri="{FF2B5EF4-FFF2-40B4-BE49-F238E27FC236}">
                <a16:creationId xmlns:a16="http://schemas.microsoft.com/office/drawing/2014/main" id="{27F7E94B-CAF3-43D8-AF10-CEEC5042866E}"/>
              </a:ext>
              <a:ext uri="{C183D7F6-B498-43B3-948B-1728B52AA6E4}">
                <adec:decorative xmlns:adec="http://schemas.microsoft.com/office/drawing/2017/decorative" val="1"/>
              </a:ext>
            </a:extLst>
          </p:cNvPr>
          <p:cNvSpPr/>
          <p:nvPr/>
        </p:nvSpPr>
        <p:spPr>
          <a:xfrm>
            <a:off x="387462" y="3657441"/>
            <a:ext cx="2130186" cy="2040687"/>
          </a:xfrm>
          <a:prstGeom prst="ellipse">
            <a:avLst/>
          </a:prstGeom>
          <a:ln>
            <a:solidFill>
              <a:schemeClr val="bg1"/>
            </a:solidFill>
          </a:ln>
        </p:spPr>
        <p:style>
          <a:lnRef idx="2">
            <a:schemeClr val="accent2"/>
          </a:lnRef>
          <a:fillRef idx="1">
            <a:schemeClr val="lt1"/>
          </a:fillRef>
          <a:effectRef idx="0">
            <a:schemeClr val="accent2"/>
          </a:effectRef>
          <a:fontRef idx="minor">
            <a:schemeClr val="dk1"/>
          </a:fontRef>
        </p:style>
        <p:txBody>
          <a:bodyPr lIns="79242" tIns="39621" rIns="79242" bIns="39621" spcCol="0" rtlCol="0" anchor="ctr"/>
          <a:lstStyle/>
          <a:p>
            <a:pPr algn="ctr"/>
            <a:endParaRPr lang="en-US" sz="1600" b="1" kern="5000" spc="-95" dirty="0">
              <a:solidFill>
                <a:srgbClr val="EF3340"/>
              </a:solidFill>
              <a:latin typeface="Theinhardt"/>
            </a:endParaRPr>
          </a:p>
        </p:txBody>
      </p:sp>
      <p:sp>
        <p:nvSpPr>
          <p:cNvPr id="45" name="TextBox 44">
            <a:extLst>
              <a:ext uri="{FF2B5EF4-FFF2-40B4-BE49-F238E27FC236}">
                <a16:creationId xmlns:a16="http://schemas.microsoft.com/office/drawing/2014/main" id="{15B2F2BF-E6D2-4693-BBA1-0F1ECF0F4113}"/>
              </a:ext>
            </a:extLst>
          </p:cNvPr>
          <p:cNvSpPr txBox="1"/>
          <p:nvPr/>
        </p:nvSpPr>
        <p:spPr>
          <a:xfrm>
            <a:off x="318007" y="4254130"/>
            <a:ext cx="2199641" cy="984885"/>
          </a:xfrm>
          <a:prstGeom prst="rect">
            <a:avLst/>
          </a:prstGeom>
          <a:noFill/>
        </p:spPr>
        <p:txBody>
          <a:bodyPr wrap="none" rtlCol="0">
            <a:spAutoFit/>
          </a:bodyPr>
          <a:lstStyle/>
          <a:p>
            <a:pPr algn="ctr"/>
            <a:r>
              <a:rPr lang="en-US" sz="4000" b="1" dirty="0">
                <a:latin typeface="Theinhardt Black" panose="020B0A04020202020204" pitchFamily="34" charset="0"/>
              </a:rPr>
              <a:t>$27,584</a:t>
            </a:r>
          </a:p>
          <a:p>
            <a:pPr algn="ctr"/>
            <a:r>
              <a:rPr lang="en-US" b="1" dirty="0">
                <a:latin typeface="Theinhardt Black" panose="020B0A04020202020204" pitchFamily="34" charset="0"/>
              </a:rPr>
              <a:t>NON-RESIDENT</a:t>
            </a:r>
          </a:p>
        </p:txBody>
      </p:sp>
      <p:sp>
        <p:nvSpPr>
          <p:cNvPr id="52" name="TextBox 51">
            <a:extLst>
              <a:ext uri="{FF2B5EF4-FFF2-40B4-BE49-F238E27FC236}">
                <a16:creationId xmlns:a16="http://schemas.microsoft.com/office/drawing/2014/main" id="{7ED4CEFA-CA37-435A-8DBD-246B20C0DD91}"/>
              </a:ext>
            </a:extLst>
          </p:cNvPr>
          <p:cNvSpPr txBox="1"/>
          <p:nvPr/>
        </p:nvSpPr>
        <p:spPr>
          <a:xfrm rot="16200000">
            <a:off x="7660108" y="-1063503"/>
            <a:ext cx="467808" cy="5334000"/>
          </a:xfrm>
          <a:prstGeom prst="rect">
            <a:avLst/>
          </a:prstGeom>
          <a:noFill/>
        </p:spPr>
        <p:txBody>
          <a:bodyPr vert="vert" wrap="square" lIns="79242" tIns="39621" rIns="79242" bIns="39621" rtlCol="0">
            <a:spAutoFit/>
          </a:bodyPr>
          <a:lstStyle/>
          <a:p>
            <a:pPr defTabSz="396210"/>
            <a:r>
              <a:rPr lang="en-US" sz="2000" b="1" spc="-43" dirty="0">
                <a:solidFill>
                  <a:schemeClr val="bg1"/>
                </a:solidFill>
                <a:latin typeface="Theinhardt Black" panose="020B0A04020202020204" pitchFamily="34" charset="0"/>
              </a:rPr>
              <a:t>PLUS OPTIONAL</a:t>
            </a:r>
            <a:endParaRPr lang="en-US" sz="2000" b="1" kern="5000" spc="-147" dirty="0">
              <a:solidFill>
                <a:schemeClr val="bg1"/>
              </a:solidFill>
              <a:latin typeface="Theinhardt Black" panose="020B0A04020202020204" pitchFamily="34" charset="0"/>
            </a:endParaRPr>
          </a:p>
        </p:txBody>
      </p:sp>
      <p:sp>
        <p:nvSpPr>
          <p:cNvPr id="32" name="TextBox 31"/>
          <p:cNvSpPr txBox="1"/>
          <p:nvPr/>
        </p:nvSpPr>
        <p:spPr>
          <a:xfrm>
            <a:off x="5095551" y="1725025"/>
            <a:ext cx="1219501" cy="1015663"/>
          </a:xfrm>
          <a:prstGeom prst="rect">
            <a:avLst/>
          </a:prstGeom>
          <a:noFill/>
        </p:spPr>
        <p:txBody>
          <a:bodyPr wrap="none" rtlCol="0">
            <a:spAutoFit/>
          </a:bodyPr>
          <a:lstStyle/>
          <a:p>
            <a:pPr algn="ctr"/>
            <a:r>
              <a:rPr lang="en-US" sz="2400" b="1" dirty="0">
                <a:solidFill>
                  <a:schemeClr val="bg1"/>
                </a:solidFill>
                <a:latin typeface="Theinhardt Bold" panose="020B0804020202020204" pitchFamily="34" charset="0"/>
              </a:rPr>
              <a:t>$1,346</a:t>
            </a:r>
            <a:endParaRPr lang="en-US" b="1" dirty="0">
              <a:solidFill>
                <a:schemeClr val="bg1"/>
              </a:solidFill>
              <a:latin typeface="Theinhardt Bold" panose="020B0804020202020204" pitchFamily="34" charset="0"/>
            </a:endParaRPr>
          </a:p>
          <a:p>
            <a:pPr algn="ctr"/>
            <a:r>
              <a:rPr lang="en-US" b="1" dirty="0">
                <a:solidFill>
                  <a:schemeClr val="bg1"/>
                </a:solidFill>
                <a:latin typeface="Theinhardt Bold" panose="020B0804020202020204" pitchFamily="34" charset="0"/>
              </a:rPr>
              <a:t>Health</a:t>
            </a:r>
          </a:p>
          <a:p>
            <a:pPr algn="ctr"/>
            <a:r>
              <a:rPr lang="en-US" b="1" dirty="0">
                <a:solidFill>
                  <a:schemeClr val="bg1"/>
                </a:solidFill>
                <a:latin typeface="Theinhardt Bold" panose="020B0804020202020204" pitchFamily="34" charset="0"/>
              </a:rPr>
              <a:t>Insurance</a:t>
            </a:r>
          </a:p>
        </p:txBody>
      </p:sp>
      <p:sp>
        <p:nvSpPr>
          <p:cNvPr id="37" name="TextBox 36"/>
          <p:cNvSpPr txBox="1"/>
          <p:nvPr/>
        </p:nvSpPr>
        <p:spPr>
          <a:xfrm>
            <a:off x="6474008" y="1726586"/>
            <a:ext cx="1188146" cy="1015663"/>
          </a:xfrm>
          <a:prstGeom prst="rect">
            <a:avLst/>
          </a:prstGeom>
          <a:noFill/>
        </p:spPr>
        <p:txBody>
          <a:bodyPr wrap="none" rtlCol="0">
            <a:spAutoFit/>
          </a:bodyPr>
          <a:lstStyle/>
          <a:p>
            <a:pPr algn="ctr"/>
            <a:r>
              <a:rPr lang="en-US" sz="2400" b="1" dirty="0">
                <a:solidFill>
                  <a:schemeClr val="bg1"/>
                </a:solidFill>
                <a:latin typeface="Theinhardt Bold" panose="020B0804020202020204" pitchFamily="34" charset="0"/>
              </a:rPr>
              <a:t>$7,982</a:t>
            </a:r>
          </a:p>
          <a:p>
            <a:pPr algn="ctr"/>
            <a:r>
              <a:rPr lang="en-US" b="1" dirty="0">
                <a:solidFill>
                  <a:schemeClr val="bg1"/>
                </a:solidFill>
                <a:latin typeface="Theinhardt Bold" panose="020B0804020202020204" pitchFamily="34" charset="0"/>
              </a:rPr>
              <a:t>Campus</a:t>
            </a:r>
          </a:p>
          <a:p>
            <a:pPr algn="ctr"/>
            <a:r>
              <a:rPr lang="en-US" b="1" dirty="0">
                <a:solidFill>
                  <a:schemeClr val="bg1"/>
                </a:solidFill>
                <a:latin typeface="Theinhardt Bold" panose="020B0804020202020204" pitchFamily="34" charset="0"/>
              </a:rPr>
              <a:t>Housing</a:t>
            </a:r>
          </a:p>
        </p:txBody>
      </p:sp>
      <p:sp>
        <p:nvSpPr>
          <p:cNvPr id="38" name="TextBox 37"/>
          <p:cNvSpPr txBox="1"/>
          <p:nvPr/>
        </p:nvSpPr>
        <p:spPr>
          <a:xfrm>
            <a:off x="7740611" y="1740152"/>
            <a:ext cx="1188146" cy="1015663"/>
          </a:xfrm>
          <a:prstGeom prst="rect">
            <a:avLst/>
          </a:prstGeom>
          <a:noFill/>
        </p:spPr>
        <p:txBody>
          <a:bodyPr wrap="none" rtlCol="0">
            <a:spAutoFit/>
          </a:bodyPr>
          <a:lstStyle/>
          <a:p>
            <a:pPr algn="ctr"/>
            <a:r>
              <a:rPr lang="en-US" sz="2400" b="1" dirty="0">
                <a:solidFill>
                  <a:schemeClr val="bg1"/>
                </a:solidFill>
                <a:latin typeface="Theinhardt Bold" panose="020B0804020202020204" pitchFamily="34" charset="0"/>
              </a:rPr>
              <a:t>$3,088</a:t>
            </a:r>
          </a:p>
          <a:p>
            <a:pPr algn="ctr"/>
            <a:r>
              <a:rPr lang="en-US" b="1" dirty="0">
                <a:solidFill>
                  <a:schemeClr val="bg1"/>
                </a:solidFill>
                <a:latin typeface="Theinhardt Bold" panose="020B0804020202020204" pitchFamily="34" charset="0"/>
              </a:rPr>
              <a:t>Meal</a:t>
            </a:r>
          </a:p>
          <a:p>
            <a:pPr algn="ctr"/>
            <a:r>
              <a:rPr lang="en-US" b="1" dirty="0">
                <a:solidFill>
                  <a:schemeClr val="bg1"/>
                </a:solidFill>
                <a:latin typeface="Theinhardt Bold" panose="020B0804020202020204" pitchFamily="34" charset="0"/>
              </a:rPr>
              <a:t>Plan</a:t>
            </a:r>
          </a:p>
        </p:txBody>
      </p:sp>
      <p:sp>
        <p:nvSpPr>
          <p:cNvPr id="53" name="TextBox 52">
            <a:extLst>
              <a:ext uri="{FF2B5EF4-FFF2-40B4-BE49-F238E27FC236}">
                <a16:creationId xmlns:a16="http://schemas.microsoft.com/office/drawing/2014/main" id="{29B87817-308D-4DDA-9F5F-B0B435C18F1F}"/>
              </a:ext>
            </a:extLst>
          </p:cNvPr>
          <p:cNvSpPr txBox="1"/>
          <p:nvPr/>
        </p:nvSpPr>
        <p:spPr>
          <a:xfrm rot="16200000">
            <a:off x="7660108" y="976696"/>
            <a:ext cx="467808" cy="5334000"/>
          </a:xfrm>
          <a:prstGeom prst="rect">
            <a:avLst/>
          </a:prstGeom>
          <a:noFill/>
        </p:spPr>
        <p:txBody>
          <a:bodyPr vert="vert" wrap="square" lIns="79242" tIns="39621" rIns="79242" bIns="39621" rtlCol="0">
            <a:spAutoFit/>
          </a:bodyPr>
          <a:lstStyle/>
          <a:p>
            <a:pPr defTabSz="396210"/>
            <a:r>
              <a:rPr lang="en-US" sz="2000" b="1" kern="5000" spc="-43" dirty="0">
                <a:solidFill>
                  <a:schemeClr val="bg1"/>
                </a:solidFill>
                <a:latin typeface="Theinhardt Black" panose="020B0A04020202020204" pitchFamily="34" charset="0"/>
              </a:rPr>
              <a:t>PLAN FOR ESTIMATED</a:t>
            </a:r>
            <a:endParaRPr lang="en-US" sz="2000" b="1" kern="5000" spc="-147" dirty="0">
              <a:solidFill>
                <a:schemeClr val="bg1"/>
              </a:solidFill>
              <a:latin typeface="Theinhardt Black" panose="020B0A04020202020204" pitchFamily="34" charset="0"/>
            </a:endParaRPr>
          </a:p>
        </p:txBody>
      </p:sp>
      <p:sp>
        <p:nvSpPr>
          <p:cNvPr id="46" name="TextBox 45"/>
          <p:cNvSpPr txBox="1"/>
          <p:nvPr/>
        </p:nvSpPr>
        <p:spPr>
          <a:xfrm>
            <a:off x="5113495" y="3794349"/>
            <a:ext cx="1188146" cy="1015663"/>
          </a:xfrm>
          <a:prstGeom prst="rect">
            <a:avLst/>
          </a:prstGeom>
          <a:noFill/>
        </p:spPr>
        <p:txBody>
          <a:bodyPr wrap="none" rtlCol="0">
            <a:spAutoFit/>
          </a:bodyPr>
          <a:lstStyle/>
          <a:p>
            <a:pPr algn="ctr"/>
            <a:r>
              <a:rPr lang="en-US" sz="2400" b="1" dirty="0">
                <a:solidFill>
                  <a:schemeClr val="bg1"/>
                </a:solidFill>
                <a:latin typeface="Theinhardt Bold" panose="020B0804020202020204" pitchFamily="34" charset="0"/>
              </a:rPr>
              <a:t>$1,400</a:t>
            </a:r>
          </a:p>
          <a:p>
            <a:pPr algn="ctr"/>
            <a:r>
              <a:rPr lang="en-US" b="1" dirty="0">
                <a:solidFill>
                  <a:schemeClr val="bg1"/>
                </a:solidFill>
                <a:latin typeface="Theinhardt Bold" panose="020B0804020202020204" pitchFamily="34" charset="0"/>
              </a:rPr>
              <a:t>Books &amp;</a:t>
            </a:r>
          </a:p>
          <a:p>
            <a:pPr algn="ctr"/>
            <a:r>
              <a:rPr lang="en-US" b="1" dirty="0">
                <a:solidFill>
                  <a:schemeClr val="bg1"/>
                </a:solidFill>
                <a:latin typeface="Theinhardt Bold" panose="020B0804020202020204" pitchFamily="34" charset="0"/>
              </a:rPr>
              <a:t>Supplies</a:t>
            </a:r>
          </a:p>
        </p:txBody>
      </p:sp>
      <p:sp>
        <p:nvSpPr>
          <p:cNvPr id="47" name="TextBox 46"/>
          <p:cNvSpPr txBox="1"/>
          <p:nvPr/>
        </p:nvSpPr>
        <p:spPr>
          <a:xfrm>
            <a:off x="6345350" y="3800116"/>
            <a:ext cx="1296765" cy="1015663"/>
          </a:xfrm>
          <a:prstGeom prst="rect">
            <a:avLst/>
          </a:prstGeom>
          <a:noFill/>
        </p:spPr>
        <p:txBody>
          <a:bodyPr wrap="none" rtlCol="0">
            <a:spAutoFit/>
          </a:bodyPr>
          <a:lstStyle/>
          <a:p>
            <a:pPr algn="ctr"/>
            <a:r>
              <a:rPr lang="en-US" sz="2400" b="1" dirty="0">
                <a:solidFill>
                  <a:schemeClr val="bg1"/>
                </a:solidFill>
                <a:latin typeface="Theinhardt Bold" panose="020B0804020202020204" pitchFamily="34" charset="0"/>
              </a:rPr>
              <a:t>$1,452</a:t>
            </a:r>
          </a:p>
          <a:p>
            <a:pPr algn="ctr"/>
            <a:r>
              <a:rPr lang="en-US" b="1" dirty="0">
                <a:solidFill>
                  <a:schemeClr val="bg1"/>
                </a:solidFill>
                <a:latin typeface="Theinhardt Bold" panose="020B0804020202020204" pitchFamily="34" charset="0"/>
              </a:rPr>
              <a:t>Transport-</a:t>
            </a:r>
            <a:br>
              <a:rPr lang="en-US" b="1" dirty="0">
                <a:solidFill>
                  <a:schemeClr val="bg1"/>
                </a:solidFill>
                <a:latin typeface="Theinhardt Bold" panose="020B0804020202020204" pitchFamily="34" charset="0"/>
              </a:rPr>
            </a:br>
            <a:r>
              <a:rPr lang="en-US" b="1" dirty="0" err="1">
                <a:solidFill>
                  <a:schemeClr val="bg1"/>
                </a:solidFill>
                <a:latin typeface="Theinhardt Bold" panose="020B0804020202020204" pitchFamily="34" charset="0"/>
              </a:rPr>
              <a:t>ation</a:t>
            </a:r>
            <a:endParaRPr lang="en-US" b="1" dirty="0">
              <a:solidFill>
                <a:schemeClr val="bg1"/>
              </a:solidFill>
              <a:latin typeface="Theinhardt Bold" panose="020B0804020202020204" pitchFamily="34" charset="0"/>
            </a:endParaRPr>
          </a:p>
        </p:txBody>
      </p:sp>
      <p:sp>
        <p:nvSpPr>
          <p:cNvPr id="50" name="TextBox 49"/>
          <p:cNvSpPr txBox="1"/>
          <p:nvPr/>
        </p:nvSpPr>
        <p:spPr>
          <a:xfrm>
            <a:off x="7721658" y="3770227"/>
            <a:ext cx="1194558" cy="1015663"/>
          </a:xfrm>
          <a:prstGeom prst="rect">
            <a:avLst/>
          </a:prstGeom>
          <a:noFill/>
        </p:spPr>
        <p:txBody>
          <a:bodyPr wrap="none" rtlCol="0">
            <a:spAutoFit/>
          </a:bodyPr>
          <a:lstStyle/>
          <a:p>
            <a:pPr algn="ctr"/>
            <a:r>
              <a:rPr lang="en-US" sz="2400" b="1" dirty="0">
                <a:solidFill>
                  <a:schemeClr val="bg1"/>
                </a:solidFill>
                <a:latin typeface="Theinhardt Bold" panose="020B0804020202020204" pitchFamily="34" charset="0"/>
              </a:rPr>
              <a:t>$3,767</a:t>
            </a:r>
          </a:p>
          <a:p>
            <a:pPr algn="ctr"/>
            <a:r>
              <a:rPr lang="en-US" b="1" dirty="0">
                <a:solidFill>
                  <a:schemeClr val="bg1"/>
                </a:solidFill>
                <a:latin typeface="Theinhardt Bold" panose="020B0804020202020204" pitchFamily="34" charset="0"/>
              </a:rPr>
              <a:t>Personal</a:t>
            </a:r>
          </a:p>
          <a:p>
            <a:pPr algn="ctr"/>
            <a:r>
              <a:rPr lang="en-US" b="1" dirty="0">
                <a:solidFill>
                  <a:schemeClr val="bg1"/>
                </a:solidFill>
                <a:latin typeface="Theinhardt Bold" panose="020B0804020202020204" pitchFamily="34" charset="0"/>
              </a:rPr>
              <a:t>Expenses</a:t>
            </a:r>
          </a:p>
        </p:txBody>
      </p:sp>
      <p:pic>
        <p:nvPicPr>
          <p:cNvPr id="27" name="Picture 26">
            <a:extLst>
              <a:ext uri="{FF2B5EF4-FFF2-40B4-BE49-F238E27FC236}">
                <a16:creationId xmlns:a16="http://schemas.microsoft.com/office/drawing/2014/main" id="{D31C944D-6EA7-4965-9FE5-F7606ACBEC1E}"/>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686800" y="5303246"/>
            <a:ext cx="400753" cy="375706"/>
          </a:xfrm>
          <a:prstGeom prst="rect">
            <a:avLst/>
          </a:prstGeom>
        </p:spPr>
      </p:pic>
      <p:sp>
        <p:nvSpPr>
          <p:cNvPr id="28" name="TextBox 27">
            <a:extLst>
              <a:ext uri="{FF2B5EF4-FFF2-40B4-BE49-F238E27FC236}">
                <a16:creationId xmlns:a16="http://schemas.microsoft.com/office/drawing/2014/main" id="{96FE6401-B675-424E-943B-18FD4C95119C}"/>
              </a:ext>
              <a:ext uri="{C183D7F6-B498-43B3-948B-1728B52AA6E4}">
                <adec:decorative xmlns:adec="http://schemas.microsoft.com/office/drawing/2017/decorative" val="1"/>
              </a:ext>
            </a:extLst>
          </p:cNvPr>
          <p:cNvSpPr txBox="1"/>
          <p:nvPr/>
        </p:nvSpPr>
        <p:spPr>
          <a:xfrm rot="16200000">
            <a:off x="5618107" y="2845748"/>
            <a:ext cx="498586" cy="5334000"/>
          </a:xfrm>
          <a:prstGeom prst="rect">
            <a:avLst/>
          </a:prstGeom>
          <a:noFill/>
        </p:spPr>
        <p:txBody>
          <a:bodyPr vert="vert" wrap="square" lIns="79242" tIns="39621" rIns="79242" bIns="39621" rtlCol="0">
            <a:spAutoFit/>
          </a:bodyPr>
          <a:lstStyle/>
          <a:p>
            <a:pPr algn="r" defTabSz="396210"/>
            <a:r>
              <a:rPr lang="en-US" sz="2200" b="1" spc="-43" dirty="0">
                <a:solidFill>
                  <a:schemeClr val="bg1"/>
                </a:solidFill>
                <a:latin typeface="Theinhardt Black" panose="020B0A04020202020204" pitchFamily="34" charset="0"/>
              </a:rPr>
              <a:t>PAYING FOR COLLEGE</a:t>
            </a:r>
            <a:endParaRPr lang="en-US" sz="2200" b="1" kern="5000" spc="-147" dirty="0">
              <a:solidFill>
                <a:schemeClr val="bg1"/>
              </a:solidFill>
              <a:latin typeface="Theinhardt Black" panose="020B0A04020202020204" pitchFamily="34" charset="0"/>
            </a:endParaRPr>
          </a:p>
        </p:txBody>
      </p:sp>
      <p:sp>
        <p:nvSpPr>
          <p:cNvPr id="3" name="Title 2">
            <a:extLst>
              <a:ext uri="{FF2B5EF4-FFF2-40B4-BE49-F238E27FC236}">
                <a16:creationId xmlns:a16="http://schemas.microsoft.com/office/drawing/2014/main" id="{882E972A-0A1F-47F9-B81E-27E6B355FF9C}"/>
              </a:ext>
              <a:ext uri="{C183D7F6-B498-43B3-948B-1728B52AA6E4}">
                <adec:decorative xmlns:adec="http://schemas.microsoft.com/office/drawing/2017/decorative" val="1"/>
              </a:ext>
            </a:extLst>
          </p:cNvPr>
          <p:cNvSpPr>
            <a:spLocks noGrp="1"/>
          </p:cNvSpPr>
          <p:nvPr>
            <p:ph type="title"/>
          </p:nvPr>
        </p:nvSpPr>
        <p:spPr>
          <a:xfrm>
            <a:off x="457200" y="-952500"/>
            <a:ext cx="8229600" cy="952500"/>
          </a:xfrm>
        </p:spPr>
        <p:txBody>
          <a:bodyPr vert="horz" lIns="79242" tIns="39621" rIns="79242" bIns="39621" rtlCol="0" anchor="b">
            <a:normAutofit/>
          </a:bodyPr>
          <a:lstStyle/>
          <a:p>
            <a:r>
              <a:rPr lang="en-US" dirty="0"/>
              <a:t>Tuition and Fees</a:t>
            </a:r>
          </a:p>
        </p:txBody>
      </p:sp>
    </p:spTree>
    <p:extLst>
      <p:ext uri="{BB962C8B-B14F-4D97-AF65-F5344CB8AC3E}">
        <p14:creationId xmlns:p14="http://schemas.microsoft.com/office/powerpoint/2010/main" val="1788871064"/>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Content Placeholder 3">
            <a:extLst>
              <a:ext uri="{C183D7F6-B498-43B3-948B-1728B52AA6E4}">
                <adec:decorative xmlns:adec="http://schemas.microsoft.com/office/drawing/2017/decorative" val="1"/>
              </a:ext>
            </a:extLst>
          </p:cNvPr>
          <p:cNvPicPr>
            <a:picLocks noGrp="1" noChangeAspect="1"/>
          </p:cNvPicPr>
          <p:nvPr>
            <p:ph idx="1"/>
          </p:nvPr>
        </p:nvPicPr>
        <p:blipFill rotWithShape="1">
          <a:blip r:embed="rId3" cstate="screen">
            <a:extLst>
              <a:ext uri="{28A0092B-C50C-407E-A947-70E740481C1C}">
                <a14:useLocalDpi xmlns:a14="http://schemas.microsoft.com/office/drawing/2010/main" val="0"/>
              </a:ext>
            </a:extLst>
          </a:blip>
          <a:srcRect/>
          <a:stretch/>
        </p:blipFill>
        <p:spPr>
          <a:xfrm>
            <a:off x="0" y="-67579"/>
            <a:ext cx="9217152" cy="5809528"/>
          </a:xfrm>
        </p:spPr>
      </p:pic>
      <p:sp>
        <p:nvSpPr>
          <p:cNvPr id="28" name="Oval 27">
            <a:extLst>
              <a:ext uri="{FF2B5EF4-FFF2-40B4-BE49-F238E27FC236}">
                <a16:creationId xmlns:a16="http://schemas.microsoft.com/office/drawing/2014/main" id="{2A647BCD-2772-4FC5-ACDF-4BE894D976B8}"/>
              </a:ext>
              <a:ext uri="{C183D7F6-B498-43B3-948B-1728B52AA6E4}">
                <adec:decorative xmlns:adec="http://schemas.microsoft.com/office/drawing/2017/decorative" val="1"/>
              </a:ext>
            </a:extLst>
          </p:cNvPr>
          <p:cNvSpPr/>
          <p:nvPr/>
        </p:nvSpPr>
        <p:spPr>
          <a:xfrm>
            <a:off x="779053" y="3929812"/>
            <a:ext cx="1392131" cy="1333641"/>
          </a:xfrm>
          <a:prstGeom prst="ellipse">
            <a:avLst/>
          </a:prstGeom>
          <a:ln>
            <a:solidFill>
              <a:schemeClr val="bg1"/>
            </a:solidFill>
          </a:ln>
        </p:spPr>
        <p:style>
          <a:lnRef idx="2">
            <a:schemeClr val="accent2"/>
          </a:lnRef>
          <a:fillRef idx="1">
            <a:schemeClr val="lt1"/>
          </a:fillRef>
          <a:effectRef idx="0">
            <a:schemeClr val="accent2"/>
          </a:effectRef>
          <a:fontRef idx="minor">
            <a:schemeClr val="dk1"/>
          </a:fontRef>
        </p:style>
        <p:txBody>
          <a:bodyPr lIns="79242" tIns="39621" rIns="79242" bIns="39621" spcCol="0" rtlCol="0" anchor="ctr"/>
          <a:lstStyle/>
          <a:p>
            <a:pPr algn="ctr"/>
            <a:endParaRPr lang="en-US" sz="1600" b="1" kern="5000" spc="-95" dirty="0">
              <a:solidFill>
                <a:srgbClr val="EF3340"/>
              </a:solidFill>
              <a:latin typeface="Theinhardt"/>
            </a:endParaRPr>
          </a:p>
        </p:txBody>
      </p:sp>
      <p:sp>
        <p:nvSpPr>
          <p:cNvPr id="18" name="Oval 17">
            <a:extLst>
              <a:ext uri="{FF2B5EF4-FFF2-40B4-BE49-F238E27FC236}">
                <a16:creationId xmlns:a16="http://schemas.microsoft.com/office/drawing/2014/main" id="{2A647BCD-2772-4FC5-ACDF-4BE894D976B8}"/>
              </a:ext>
              <a:ext uri="{C183D7F6-B498-43B3-948B-1728B52AA6E4}">
                <adec:decorative xmlns:adec="http://schemas.microsoft.com/office/drawing/2017/decorative" val="1"/>
              </a:ext>
            </a:extLst>
          </p:cNvPr>
          <p:cNvSpPr/>
          <p:nvPr/>
        </p:nvSpPr>
        <p:spPr>
          <a:xfrm>
            <a:off x="994014" y="571500"/>
            <a:ext cx="2130186" cy="2040687"/>
          </a:xfrm>
          <a:prstGeom prst="ellipse">
            <a:avLst/>
          </a:prstGeom>
          <a:ln>
            <a:solidFill>
              <a:schemeClr val="bg1"/>
            </a:solidFill>
          </a:ln>
        </p:spPr>
        <p:style>
          <a:lnRef idx="2">
            <a:schemeClr val="accent2"/>
          </a:lnRef>
          <a:fillRef idx="1">
            <a:schemeClr val="lt1"/>
          </a:fillRef>
          <a:effectRef idx="0">
            <a:schemeClr val="accent2"/>
          </a:effectRef>
          <a:fontRef idx="minor">
            <a:schemeClr val="dk1"/>
          </a:fontRef>
        </p:style>
        <p:txBody>
          <a:bodyPr lIns="79242" tIns="39621" rIns="79242" bIns="39621" spcCol="0" rtlCol="0" anchor="ctr"/>
          <a:lstStyle/>
          <a:p>
            <a:pPr algn="ctr"/>
            <a:endParaRPr lang="en-US" sz="1600" b="1" kern="5000" spc="-95" dirty="0">
              <a:solidFill>
                <a:srgbClr val="EF3340"/>
              </a:solidFill>
              <a:latin typeface="Theinhardt"/>
            </a:endParaRPr>
          </a:p>
        </p:txBody>
      </p:sp>
      <p:sp>
        <p:nvSpPr>
          <p:cNvPr id="27" name="Oval 26">
            <a:extLst>
              <a:ext uri="{FF2B5EF4-FFF2-40B4-BE49-F238E27FC236}">
                <a16:creationId xmlns:a16="http://schemas.microsoft.com/office/drawing/2014/main" id="{2A647BCD-2772-4FC5-ACDF-4BE894D976B8}"/>
              </a:ext>
              <a:ext uri="{C183D7F6-B498-43B3-948B-1728B52AA6E4}">
                <adec:decorative xmlns:adec="http://schemas.microsoft.com/office/drawing/2017/decorative" val="1"/>
              </a:ext>
            </a:extLst>
          </p:cNvPr>
          <p:cNvSpPr/>
          <p:nvPr/>
        </p:nvSpPr>
        <p:spPr>
          <a:xfrm>
            <a:off x="2250929" y="3919422"/>
            <a:ext cx="1392131" cy="1333641"/>
          </a:xfrm>
          <a:prstGeom prst="ellipse">
            <a:avLst/>
          </a:prstGeom>
          <a:ln>
            <a:solidFill>
              <a:schemeClr val="bg1"/>
            </a:solidFill>
          </a:ln>
        </p:spPr>
        <p:style>
          <a:lnRef idx="2">
            <a:schemeClr val="accent2"/>
          </a:lnRef>
          <a:fillRef idx="1">
            <a:schemeClr val="lt1"/>
          </a:fillRef>
          <a:effectRef idx="0">
            <a:schemeClr val="accent2"/>
          </a:effectRef>
          <a:fontRef idx="minor">
            <a:schemeClr val="dk1"/>
          </a:fontRef>
        </p:style>
        <p:txBody>
          <a:bodyPr lIns="79242" tIns="39621" rIns="79242" bIns="39621" spcCol="0" rtlCol="0" anchor="ctr"/>
          <a:lstStyle/>
          <a:p>
            <a:pPr algn="ctr"/>
            <a:endParaRPr lang="en-US" sz="1600" b="1" kern="5000" spc="-95" dirty="0">
              <a:solidFill>
                <a:srgbClr val="EF3340"/>
              </a:solidFill>
              <a:latin typeface="Theinhardt"/>
            </a:endParaRPr>
          </a:p>
        </p:txBody>
      </p:sp>
      <p:sp>
        <p:nvSpPr>
          <p:cNvPr id="2" name="Title 1">
            <a:extLst>
              <a:ext uri="{FF2B5EF4-FFF2-40B4-BE49-F238E27FC236}">
                <a16:creationId xmlns:a16="http://schemas.microsoft.com/office/drawing/2014/main" id="{2F8D178D-5CF4-4137-B8A6-560C91477313}"/>
              </a:ext>
            </a:extLst>
          </p:cNvPr>
          <p:cNvSpPr>
            <a:spLocks noGrp="1"/>
          </p:cNvSpPr>
          <p:nvPr>
            <p:ph type="title"/>
          </p:nvPr>
        </p:nvSpPr>
        <p:spPr>
          <a:xfrm>
            <a:off x="457200" y="-952500"/>
            <a:ext cx="8229600" cy="952500"/>
          </a:xfrm>
        </p:spPr>
        <p:txBody>
          <a:bodyPr vert="horz" lIns="79242" tIns="39621" rIns="79242" bIns="39621" rtlCol="0" anchor="b">
            <a:normAutofit/>
          </a:bodyPr>
          <a:lstStyle/>
          <a:p>
            <a:r>
              <a:rPr lang="en-US" dirty="0"/>
              <a:t>Financial Aid and Scholarships</a:t>
            </a:r>
          </a:p>
        </p:txBody>
      </p:sp>
      <p:sp>
        <p:nvSpPr>
          <p:cNvPr id="17" name="TextBox 16">
            <a:extLst>
              <a:ext uri="{FF2B5EF4-FFF2-40B4-BE49-F238E27FC236}">
                <a16:creationId xmlns:a16="http://schemas.microsoft.com/office/drawing/2014/main" id="{D283D335-22D8-470B-AE01-91DF37EB380F}"/>
              </a:ext>
              <a:ext uri="{C183D7F6-B498-43B3-948B-1728B52AA6E4}">
                <adec:decorative xmlns:adec="http://schemas.microsoft.com/office/drawing/2017/decorative" val="1"/>
              </a:ext>
            </a:extLst>
          </p:cNvPr>
          <p:cNvSpPr txBox="1"/>
          <p:nvPr/>
        </p:nvSpPr>
        <p:spPr>
          <a:xfrm rot="16200000">
            <a:off x="5618107" y="2845748"/>
            <a:ext cx="498586" cy="5334000"/>
          </a:xfrm>
          <a:prstGeom prst="rect">
            <a:avLst/>
          </a:prstGeom>
          <a:noFill/>
        </p:spPr>
        <p:txBody>
          <a:bodyPr vert="vert" wrap="square" lIns="79242" tIns="39621" rIns="79242" bIns="39621" rtlCol="0">
            <a:spAutoFit/>
          </a:bodyPr>
          <a:lstStyle/>
          <a:p>
            <a:pPr algn="r" defTabSz="396210"/>
            <a:r>
              <a:rPr lang="en-US" sz="2200" b="1" spc="-43" dirty="0">
                <a:solidFill>
                  <a:schemeClr val="bg1"/>
                </a:solidFill>
                <a:latin typeface="Theinhardt Black" panose="020B0A04020202020204" pitchFamily="34" charset="0"/>
              </a:rPr>
              <a:t>PAYING FOR COLLEGE</a:t>
            </a:r>
            <a:endParaRPr lang="en-US" sz="2200" b="1" kern="5000" spc="-147" dirty="0">
              <a:solidFill>
                <a:schemeClr val="bg1"/>
              </a:solidFill>
              <a:latin typeface="Theinhardt Black" panose="020B0A04020202020204" pitchFamily="34" charset="0"/>
            </a:endParaRPr>
          </a:p>
        </p:txBody>
      </p:sp>
      <p:sp>
        <p:nvSpPr>
          <p:cNvPr id="19" name="TextBox 18">
            <a:extLst>
              <a:ext uri="{FF2B5EF4-FFF2-40B4-BE49-F238E27FC236}">
                <a16:creationId xmlns:a16="http://schemas.microsoft.com/office/drawing/2014/main" id="{BAAD35A4-2D09-487B-B441-D24B60F22D46}"/>
              </a:ext>
            </a:extLst>
          </p:cNvPr>
          <p:cNvSpPr txBox="1"/>
          <p:nvPr/>
        </p:nvSpPr>
        <p:spPr>
          <a:xfrm>
            <a:off x="1102242" y="1073417"/>
            <a:ext cx="1913729" cy="1292662"/>
          </a:xfrm>
          <a:prstGeom prst="rect">
            <a:avLst/>
          </a:prstGeom>
          <a:noFill/>
        </p:spPr>
        <p:txBody>
          <a:bodyPr wrap="none" rtlCol="0">
            <a:spAutoFit/>
          </a:bodyPr>
          <a:lstStyle/>
          <a:p>
            <a:pPr algn="ctr">
              <a:lnSpc>
                <a:spcPts val="3600"/>
              </a:lnSpc>
            </a:pPr>
            <a:r>
              <a:rPr lang="en-US" sz="4000" b="1" dirty="0">
                <a:latin typeface="Theinhardt Black" panose="020B0A04020202020204" pitchFamily="34" charset="0"/>
              </a:rPr>
              <a:t>NEED-</a:t>
            </a:r>
            <a:br>
              <a:rPr lang="en-US" sz="4000" b="1" dirty="0">
                <a:latin typeface="Theinhardt Black" panose="020B0A04020202020204" pitchFamily="34" charset="0"/>
              </a:rPr>
            </a:br>
            <a:r>
              <a:rPr lang="en-US" sz="4000" b="1" dirty="0">
                <a:latin typeface="Theinhardt Black" panose="020B0A04020202020204" pitchFamily="34" charset="0"/>
              </a:rPr>
              <a:t>BASED</a:t>
            </a:r>
          </a:p>
          <a:p>
            <a:pPr algn="ctr"/>
            <a:r>
              <a:rPr lang="en-US" b="1" dirty="0">
                <a:latin typeface="Theinhardt Black" panose="020B0A04020202020204" pitchFamily="34" charset="0"/>
              </a:rPr>
              <a:t>Financial Aid</a:t>
            </a:r>
          </a:p>
        </p:txBody>
      </p:sp>
      <p:sp>
        <p:nvSpPr>
          <p:cNvPr id="25" name="TextBox 24"/>
          <p:cNvSpPr txBox="1"/>
          <p:nvPr/>
        </p:nvSpPr>
        <p:spPr>
          <a:xfrm>
            <a:off x="780907" y="2736590"/>
            <a:ext cx="4838985" cy="1015663"/>
          </a:xfrm>
          <a:prstGeom prst="rect">
            <a:avLst/>
          </a:prstGeom>
          <a:noFill/>
        </p:spPr>
        <p:txBody>
          <a:bodyPr wrap="square" rtlCol="0">
            <a:spAutoFit/>
          </a:bodyPr>
          <a:lstStyle/>
          <a:p>
            <a:r>
              <a:rPr lang="en-US" sz="2000" i="1" dirty="0">
                <a:solidFill>
                  <a:schemeClr val="bg1"/>
                </a:solidFill>
                <a:latin typeface="Theinhardt Bold" pitchFamily="34" charset="0"/>
              </a:rPr>
              <a:t>HOW TO QUALIFY</a:t>
            </a:r>
          </a:p>
          <a:p>
            <a:pPr marL="342900" indent="-342900">
              <a:buFont typeface="Arial" panose="020B0604020202020204" pitchFamily="34" charset="0"/>
              <a:buChar char="•"/>
            </a:pPr>
            <a:r>
              <a:rPr lang="en-US" sz="2000" dirty="0">
                <a:solidFill>
                  <a:schemeClr val="bg1"/>
                </a:solidFill>
                <a:latin typeface="Theinhardt Bold" pitchFamily="34" charset="0"/>
              </a:rPr>
              <a:t>FAFSA </a:t>
            </a:r>
            <a:r>
              <a:rPr lang="en-US" sz="2000" dirty="0">
                <a:solidFill>
                  <a:schemeClr val="bg1"/>
                </a:solidFill>
                <a:latin typeface="Theinhardt"/>
              </a:rPr>
              <a:t>(fafsa.ed.gov) </a:t>
            </a:r>
          </a:p>
          <a:p>
            <a:pPr marL="342900" indent="-342900">
              <a:buFont typeface="Arial" panose="020B0604020202020204" pitchFamily="34" charset="0"/>
              <a:buChar char="•"/>
            </a:pPr>
            <a:r>
              <a:rPr lang="en-US" sz="2000" dirty="0">
                <a:solidFill>
                  <a:schemeClr val="bg1"/>
                </a:solidFill>
                <a:latin typeface="Theinhardt Bold" pitchFamily="34" charset="0"/>
              </a:rPr>
              <a:t>Illinois Rise Act Application </a:t>
            </a:r>
            <a:r>
              <a:rPr lang="en-US" sz="2000" dirty="0">
                <a:solidFill>
                  <a:schemeClr val="bg1"/>
                </a:solidFill>
                <a:latin typeface="Theinhardt Regular" panose="020B0503020202020204" pitchFamily="34" charset="0"/>
              </a:rPr>
              <a:t>(isac.org)</a:t>
            </a:r>
            <a:endParaRPr lang="en-US" sz="2400" dirty="0">
              <a:solidFill>
                <a:schemeClr val="bg1"/>
              </a:solidFill>
              <a:latin typeface="Theinhardt Bold" pitchFamily="34" charset="0"/>
            </a:endParaRPr>
          </a:p>
        </p:txBody>
      </p:sp>
      <p:pic>
        <p:nvPicPr>
          <p:cNvPr id="35" name="Picture 3">
            <a:extLst>
              <a:ext uri="{C183D7F6-B498-43B3-948B-1728B52AA6E4}">
                <adec:decorative xmlns:adec="http://schemas.microsoft.com/office/drawing/2017/decorative" val="1"/>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tretch>
            <a:fillRect/>
          </a:stretch>
        </p:blipFill>
        <p:spPr bwMode="auto">
          <a:xfrm>
            <a:off x="381000" y="190500"/>
            <a:ext cx="890169" cy="89016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C5E4C4BD-7E80-4A73-AD52-96C65A197AE3}"/>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686800" y="5303246"/>
            <a:ext cx="400753" cy="375706"/>
          </a:xfrm>
          <a:prstGeom prst="rect">
            <a:avLst/>
          </a:prstGeom>
        </p:spPr>
      </p:pic>
      <p:sp>
        <p:nvSpPr>
          <p:cNvPr id="20" name="Oval 19">
            <a:extLst>
              <a:ext uri="{FF2B5EF4-FFF2-40B4-BE49-F238E27FC236}">
                <a16:creationId xmlns:a16="http://schemas.microsoft.com/office/drawing/2014/main" id="{3F9DC2D5-2A41-4A34-8097-4ED880CDCBF8}"/>
              </a:ext>
              <a:ext uri="{C183D7F6-B498-43B3-948B-1728B52AA6E4}">
                <adec:decorative xmlns:adec="http://schemas.microsoft.com/office/drawing/2017/decorative" val="1"/>
              </a:ext>
            </a:extLst>
          </p:cNvPr>
          <p:cNvSpPr/>
          <p:nvPr/>
        </p:nvSpPr>
        <p:spPr>
          <a:xfrm>
            <a:off x="5562600" y="571500"/>
            <a:ext cx="2130186" cy="2040687"/>
          </a:xfrm>
          <a:prstGeom prst="ellipse">
            <a:avLst/>
          </a:prstGeom>
          <a:ln>
            <a:solidFill>
              <a:schemeClr val="bg1"/>
            </a:solidFill>
          </a:ln>
        </p:spPr>
        <p:style>
          <a:lnRef idx="2">
            <a:schemeClr val="accent2"/>
          </a:lnRef>
          <a:fillRef idx="1">
            <a:schemeClr val="lt1"/>
          </a:fillRef>
          <a:effectRef idx="0">
            <a:schemeClr val="accent2"/>
          </a:effectRef>
          <a:fontRef idx="minor">
            <a:schemeClr val="dk1"/>
          </a:fontRef>
        </p:style>
        <p:txBody>
          <a:bodyPr lIns="79242" tIns="39621" rIns="79242" bIns="39621" spcCol="0" rtlCol="0" anchor="ctr"/>
          <a:lstStyle/>
          <a:p>
            <a:pPr algn="ctr"/>
            <a:endParaRPr lang="en-US" sz="1600" b="1" kern="5000" spc="-95" dirty="0">
              <a:solidFill>
                <a:srgbClr val="EF3340"/>
              </a:solidFill>
              <a:latin typeface="Theinhardt"/>
            </a:endParaRPr>
          </a:p>
        </p:txBody>
      </p:sp>
      <p:sp>
        <p:nvSpPr>
          <p:cNvPr id="21" name="TextBox 20">
            <a:extLst>
              <a:ext uri="{FF2B5EF4-FFF2-40B4-BE49-F238E27FC236}">
                <a16:creationId xmlns:a16="http://schemas.microsoft.com/office/drawing/2014/main" id="{56E9B6E8-952B-4E7B-9D8F-1A008255EB09}"/>
              </a:ext>
            </a:extLst>
          </p:cNvPr>
          <p:cNvSpPr txBox="1"/>
          <p:nvPr/>
        </p:nvSpPr>
        <p:spPr>
          <a:xfrm>
            <a:off x="5696593" y="1050122"/>
            <a:ext cx="1958485" cy="1292662"/>
          </a:xfrm>
          <a:prstGeom prst="rect">
            <a:avLst/>
          </a:prstGeom>
          <a:noFill/>
        </p:spPr>
        <p:txBody>
          <a:bodyPr wrap="none" rtlCol="0">
            <a:spAutoFit/>
          </a:bodyPr>
          <a:lstStyle/>
          <a:p>
            <a:pPr algn="ctr">
              <a:lnSpc>
                <a:spcPts val="3600"/>
              </a:lnSpc>
            </a:pPr>
            <a:r>
              <a:rPr lang="en-US" sz="4000" b="1" dirty="0">
                <a:latin typeface="Theinhardt Black" panose="020B0A04020202020204" pitchFamily="34" charset="0"/>
              </a:rPr>
              <a:t>MERIT-</a:t>
            </a:r>
          </a:p>
          <a:p>
            <a:pPr algn="ctr">
              <a:lnSpc>
                <a:spcPts val="3600"/>
              </a:lnSpc>
            </a:pPr>
            <a:r>
              <a:rPr lang="en-US" sz="4000" b="1" dirty="0">
                <a:latin typeface="Theinhardt Black" panose="020B0A04020202020204" pitchFamily="34" charset="0"/>
              </a:rPr>
              <a:t>BASED</a:t>
            </a:r>
          </a:p>
          <a:p>
            <a:pPr algn="ctr"/>
            <a:r>
              <a:rPr lang="en-US" b="1" dirty="0">
                <a:latin typeface="Theinhardt Black" panose="020B0A04020202020204" pitchFamily="34" charset="0"/>
              </a:rPr>
              <a:t>Scholarships</a:t>
            </a:r>
          </a:p>
        </p:txBody>
      </p:sp>
      <p:sp>
        <p:nvSpPr>
          <p:cNvPr id="3" name="Rectangle 2">
            <a:extLst>
              <a:ext uri="{FF2B5EF4-FFF2-40B4-BE49-F238E27FC236}">
                <a16:creationId xmlns:a16="http://schemas.microsoft.com/office/drawing/2014/main" id="{C5C39EAF-BC3E-4A8A-867A-7B9FBB7E371C}"/>
              </a:ext>
            </a:extLst>
          </p:cNvPr>
          <p:cNvSpPr/>
          <p:nvPr/>
        </p:nvSpPr>
        <p:spPr>
          <a:xfrm>
            <a:off x="5562600" y="2744122"/>
            <a:ext cx="4572000" cy="1015663"/>
          </a:xfrm>
          <a:prstGeom prst="rect">
            <a:avLst/>
          </a:prstGeom>
        </p:spPr>
        <p:txBody>
          <a:bodyPr>
            <a:spAutoFit/>
          </a:bodyPr>
          <a:lstStyle/>
          <a:p>
            <a:r>
              <a:rPr lang="en-US" sz="2000" i="1" dirty="0">
                <a:solidFill>
                  <a:schemeClr val="bg1"/>
                </a:solidFill>
                <a:latin typeface="Theinhardt Bold" pitchFamily="34" charset="0"/>
              </a:rPr>
              <a:t>HOW TO QUALIFY</a:t>
            </a:r>
          </a:p>
          <a:p>
            <a:pPr marL="342900" indent="-342900">
              <a:buFont typeface="Arial" panose="020B0604020202020204" pitchFamily="34" charset="0"/>
              <a:buChar char="•"/>
            </a:pPr>
            <a:r>
              <a:rPr lang="en-US" sz="2000" dirty="0">
                <a:solidFill>
                  <a:schemeClr val="bg1"/>
                </a:solidFill>
                <a:latin typeface="Theinhardt Bold" pitchFamily="34" charset="0"/>
              </a:rPr>
              <a:t>UIC Application</a:t>
            </a:r>
          </a:p>
          <a:p>
            <a:pPr marL="342900" indent="-342900">
              <a:buFont typeface="Arial" panose="020B0604020202020204" pitchFamily="34" charset="0"/>
              <a:buChar char="•"/>
            </a:pPr>
            <a:r>
              <a:rPr lang="en-US" sz="2000" dirty="0">
                <a:solidFill>
                  <a:schemeClr val="bg1"/>
                </a:solidFill>
                <a:latin typeface="Theinhardt Bold" pitchFamily="34" charset="0"/>
              </a:rPr>
              <a:t>Priority Scholarship Date</a:t>
            </a:r>
          </a:p>
        </p:txBody>
      </p:sp>
      <p:sp>
        <p:nvSpPr>
          <p:cNvPr id="14" name="TextBox 13">
            <a:extLst>
              <a:ext uri="{FF2B5EF4-FFF2-40B4-BE49-F238E27FC236}">
                <a16:creationId xmlns:a16="http://schemas.microsoft.com/office/drawing/2014/main" id="{BAAD35A4-2D09-487B-B441-D24B60F22D46}"/>
              </a:ext>
            </a:extLst>
          </p:cNvPr>
          <p:cNvSpPr txBox="1"/>
          <p:nvPr/>
        </p:nvSpPr>
        <p:spPr>
          <a:xfrm>
            <a:off x="1040604" y="4265827"/>
            <a:ext cx="867418" cy="500137"/>
          </a:xfrm>
          <a:prstGeom prst="rect">
            <a:avLst/>
          </a:prstGeom>
          <a:noFill/>
        </p:spPr>
        <p:txBody>
          <a:bodyPr wrap="none" rtlCol="0">
            <a:spAutoFit/>
          </a:bodyPr>
          <a:lstStyle/>
          <a:p>
            <a:pPr algn="ctr">
              <a:lnSpc>
                <a:spcPts val="3600"/>
              </a:lnSpc>
            </a:pPr>
            <a:r>
              <a:rPr lang="en-US" sz="1600" b="1" dirty="0">
                <a:latin typeface="Theinhardt Black" panose="020B0A04020202020204" pitchFamily="34" charset="0"/>
              </a:rPr>
              <a:t>LOANS</a:t>
            </a:r>
          </a:p>
        </p:txBody>
      </p:sp>
      <p:sp>
        <p:nvSpPr>
          <p:cNvPr id="23" name="TextBox 22">
            <a:extLst>
              <a:ext uri="{FF2B5EF4-FFF2-40B4-BE49-F238E27FC236}">
                <a16:creationId xmlns:a16="http://schemas.microsoft.com/office/drawing/2014/main" id="{BAAD35A4-2D09-487B-B441-D24B60F22D46}"/>
              </a:ext>
            </a:extLst>
          </p:cNvPr>
          <p:cNvSpPr txBox="1"/>
          <p:nvPr/>
        </p:nvSpPr>
        <p:spPr>
          <a:xfrm>
            <a:off x="2437882" y="4262363"/>
            <a:ext cx="1018227" cy="500137"/>
          </a:xfrm>
          <a:prstGeom prst="rect">
            <a:avLst/>
          </a:prstGeom>
          <a:noFill/>
        </p:spPr>
        <p:txBody>
          <a:bodyPr wrap="none" rtlCol="0">
            <a:spAutoFit/>
          </a:bodyPr>
          <a:lstStyle/>
          <a:p>
            <a:pPr algn="ctr">
              <a:lnSpc>
                <a:spcPts val="3600"/>
              </a:lnSpc>
            </a:pPr>
            <a:r>
              <a:rPr lang="en-US" sz="1600" b="1" dirty="0">
                <a:latin typeface="Theinhardt Black" panose="020B0A04020202020204" pitchFamily="34" charset="0"/>
              </a:rPr>
              <a:t>GRANTS</a:t>
            </a:r>
          </a:p>
        </p:txBody>
      </p:sp>
      <p:sp>
        <p:nvSpPr>
          <p:cNvPr id="24" name="Oval 23">
            <a:extLst>
              <a:ext uri="{FF2B5EF4-FFF2-40B4-BE49-F238E27FC236}">
                <a16:creationId xmlns:a16="http://schemas.microsoft.com/office/drawing/2014/main" id="{2A647BCD-2772-4FC5-ACDF-4BE894D976B8}"/>
              </a:ext>
              <a:ext uri="{C183D7F6-B498-43B3-948B-1728B52AA6E4}">
                <adec:decorative xmlns:adec="http://schemas.microsoft.com/office/drawing/2017/decorative" val="1"/>
              </a:ext>
            </a:extLst>
          </p:cNvPr>
          <p:cNvSpPr/>
          <p:nvPr/>
        </p:nvSpPr>
        <p:spPr>
          <a:xfrm>
            <a:off x="3718375" y="3929813"/>
            <a:ext cx="1392131" cy="1333641"/>
          </a:xfrm>
          <a:prstGeom prst="ellipse">
            <a:avLst/>
          </a:prstGeom>
          <a:ln>
            <a:solidFill>
              <a:schemeClr val="bg1"/>
            </a:solidFill>
          </a:ln>
        </p:spPr>
        <p:style>
          <a:lnRef idx="2">
            <a:schemeClr val="accent2"/>
          </a:lnRef>
          <a:fillRef idx="1">
            <a:schemeClr val="lt1"/>
          </a:fillRef>
          <a:effectRef idx="0">
            <a:schemeClr val="accent2"/>
          </a:effectRef>
          <a:fontRef idx="minor">
            <a:schemeClr val="dk1"/>
          </a:fontRef>
        </p:style>
        <p:txBody>
          <a:bodyPr lIns="79242" tIns="39621" rIns="79242" bIns="39621" spcCol="0" rtlCol="0" anchor="ctr"/>
          <a:lstStyle/>
          <a:p>
            <a:pPr algn="ctr"/>
            <a:endParaRPr lang="en-US" sz="1600" b="1" kern="5000" spc="-95" dirty="0">
              <a:solidFill>
                <a:srgbClr val="EF3340"/>
              </a:solidFill>
              <a:latin typeface="Theinhardt"/>
            </a:endParaRPr>
          </a:p>
        </p:txBody>
      </p:sp>
      <p:sp>
        <p:nvSpPr>
          <p:cNvPr id="26" name="TextBox 25">
            <a:extLst>
              <a:ext uri="{FF2B5EF4-FFF2-40B4-BE49-F238E27FC236}">
                <a16:creationId xmlns:a16="http://schemas.microsoft.com/office/drawing/2014/main" id="{BAAD35A4-2D09-487B-B441-D24B60F22D46}"/>
              </a:ext>
            </a:extLst>
          </p:cNvPr>
          <p:cNvSpPr txBox="1"/>
          <p:nvPr/>
        </p:nvSpPr>
        <p:spPr>
          <a:xfrm>
            <a:off x="3607105" y="4387294"/>
            <a:ext cx="1614673" cy="451406"/>
          </a:xfrm>
          <a:prstGeom prst="rect">
            <a:avLst/>
          </a:prstGeom>
          <a:noFill/>
        </p:spPr>
        <p:txBody>
          <a:bodyPr wrap="none" rtlCol="0">
            <a:spAutoFit/>
          </a:bodyPr>
          <a:lstStyle/>
          <a:p>
            <a:pPr algn="ctr">
              <a:lnSpc>
                <a:spcPts val="1400"/>
              </a:lnSpc>
            </a:pPr>
            <a:r>
              <a:rPr lang="en-US" sz="1600" b="1" dirty="0">
                <a:latin typeface="Theinhardt Black" panose="020B0A04020202020204" pitchFamily="34" charset="0"/>
              </a:rPr>
              <a:t>STUDENT</a:t>
            </a:r>
            <a:br>
              <a:rPr lang="en-US" sz="1600" b="1" dirty="0">
                <a:latin typeface="Theinhardt Black" panose="020B0A04020202020204" pitchFamily="34" charset="0"/>
              </a:rPr>
            </a:br>
            <a:r>
              <a:rPr lang="en-US" sz="1600" b="1" dirty="0">
                <a:latin typeface="Theinhardt Black" panose="020B0A04020202020204" pitchFamily="34" charset="0"/>
              </a:rPr>
              <a:t>EMPLOYMENT</a:t>
            </a:r>
          </a:p>
        </p:txBody>
      </p:sp>
    </p:spTree>
    <p:extLst>
      <p:ext uri="{BB962C8B-B14F-4D97-AF65-F5344CB8AC3E}">
        <p14:creationId xmlns:p14="http://schemas.microsoft.com/office/powerpoint/2010/main" val="484342571"/>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tudent of color stands in the foreground, overlooking a wooded area in the middle ground and downtown Chicago in the background. They are taking a photograph of the Sears Tower on their smartphone."/>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0" y="0"/>
            <a:ext cx="9153144" cy="5715000"/>
          </a:xfrm>
          <a:prstGeom prst="rect">
            <a:avLst/>
          </a:prstGeom>
        </p:spPr>
      </p:pic>
      <p:sp>
        <p:nvSpPr>
          <p:cNvPr id="4" name="TextBox 3"/>
          <p:cNvSpPr txBox="1"/>
          <p:nvPr/>
        </p:nvSpPr>
        <p:spPr>
          <a:xfrm>
            <a:off x="4038600" y="3771900"/>
            <a:ext cx="5029200" cy="1805623"/>
          </a:xfrm>
          <a:prstGeom prst="rect">
            <a:avLst/>
          </a:prstGeom>
          <a:noFill/>
        </p:spPr>
        <p:txBody>
          <a:bodyPr wrap="square" rtlCol="0">
            <a:spAutoFit/>
          </a:bodyPr>
          <a:lstStyle/>
          <a:p>
            <a:pPr algn="r">
              <a:lnSpc>
                <a:spcPts val="2800"/>
              </a:lnSpc>
            </a:pPr>
            <a:r>
              <a:rPr lang="en-US" sz="2000" dirty="0">
                <a:solidFill>
                  <a:schemeClr val="bg1"/>
                </a:solidFill>
                <a:latin typeface="Theinhardt Bold" pitchFamily="34" charset="0"/>
              </a:rPr>
              <a:t>“To create knowledge that transforms our views of the world and, through sharing and application, transforms the world.” </a:t>
            </a:r>
          </a:p>
          <a:p>
            <a:pPr algn="r">
              <a:lnSpc>
                <a:spcPts val="2800"/>
              </a:lnSpc>
            </a:pPr>
            <a:r>
              <a:rPr lang="en-US" sz="2000" dirty="0">
                <a:solidFill>
                  <a:schemeClr val="bg1"/>
                </a:solidFill>
                <a:latin typeface="Theinhardt Bold" pitchFamily="34" charset="0"/>
              </a:rPr>
              <a:t>-UIC mission</a:t>
            </a:r>
            <a:endParaRPr lang="en-US" sz="2400" b="1" spc="-60" dirty="0">
              <a:solidFill>
                <a:schemeClr val="bg1"/>
              </a:solidFill>
              <a:latin typeface="Theinhardt Bold" pitchFamily="34" charset="0"/>
            </a:endParaRPr>
          </a:p>
          <a:p>
            <a:endParaRPr lang="en-US" dirty="0">
              <a:solidFill>
                <a:schemeClr val="bg1"/>
              </a:solidFill>
            </a:endParaRPr>
          </a:p>
        </p:txBody>
      </p:sp>
      <p:pic>
        <p:nvPicPr>
          <p:cNvPr id="5" name="Picture 4">
            <a:extLs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772400" y="2755103"/>
            <a:ext cx="1102702" cy="1033783"/>
          </a:xfrm>
          <a:prstGeom prst="rect">
            <a:avLst/>
          </a:prstGeom>
        </p:spPr>
      </p:pic>
      <p:sp>
        <p:nvSpPr>
          <p:cNvPr id="2" name="Title 1">
            <a:extLst>
              <a:ext uri="{FF2B5EF4-FFF2-40B4-BE49-F238E27FC236}">
                <a16:creationId xmlns:a16="http://schemas.microsoft.com/office/drawing/2014/main" id="{9EF8EB89-8CE0-4E80-ACB7-F86A4C4003EC}"/>
              </a:ext>
              <a:ext uri="{C183D7F6-B498-43B3-948B-1728B52AA6E4}">
                <adec:decorative xmlns:adec="http://schemas.microsoft.com/office/drawing/2017/decorative" val="1"/>
              </a:ext>
            </a:extLst>
          </p:cNvPr>
          <p:cNvSpPr>
            <a:spLocks noGrp="1"/>
          </p:cNvSpPr>
          <p:nvPr>
            <p:ph type="ctrTitle"/>
          </p:nvPr>
        </p:nvSpPr>
        <p:spPr>
          <a:xfrm>
            <a:off x="685800" y="-1225021"/>
            <a:ext cx="7772400" cy="1225021"/>
          </a:xfrm>
        </p:spPr>
        <p:txBody>
          <a:bodyPr vert="horz" lIns="79242" tIns="39621" rIns="79242" bIns="39621" rtlCol="0" anchor="b">
            <a:normAutofit/>
          </a:bodyPr>
          <a:lstStyle/>
          <a:p>
            <a:r>
              <a:rPr lang="en-US" dirty="0"/>
              <a:t>UIC Mission</a:t>
            </a:r>
          </a:p>
        </p:txBody>
      </p:sp>
    </p:spTree>
    <p:extLst>
      <p:ext uri="{BB962C8B-B14F-4D97-AF65-F5344CB8AC3E}">
        <p14:creationId xmlns:p14="http://schemas.microsoft.com/office/powerpoint/2010/main" val="3101789887"/>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22362" y="1013927"/>
            <a:ext cx="6397574" cy="3006592"/>
          </a:xfrm>
          <a:prstGeom prst="rect">
            <a:avLst/>
          </a:prstGeom>
        </p:spPr>
        <p:txBody>
          <a:bodyPr wrap="square">
            <a:spAutoFit/>
          </a:bodyPr>
          <a:lstStyle/>
          <a:p>
            <a:pPr defTabSz="396210">
              <a:lnSpc>
                <a:spcPts val="5500"/>
              </a:lnSpc>
            </a:pPr>
            <a:r>
              <a:rPr lang="en-US" sz="7000" b="1" kern="5000" spc="-147" dirty="0">
                <a:solidFill>
                  <a:srgbClr val="FF0000"/>
                </a:solidFill>
                <a:latin typeface="Theinhardt Black" panose="020B0A04020202020204" pitchFamily="34" charset="0"/>
              </a:rPr>
              <a:t>ASK QUESTIONS. </a:t>
            </a:r>
            <a:r>
              <a:rPr lang="en-US" sz="7000" b="1" kern="5000" spc="-147" dirty="0">
                <a:solidFill>
                  <a:schemeClr val="tx2">
                    <a:lumMod val="75000"/>
                  </a:schemeClr>
                </a:solidFill>
                <a:latin typeface="Theinhardt Black" panose="020B0A04020202020204" pitchFamily="34" charset="0"/>
              </a:rPr>
              <a:t>QUESTION</a:t>
            </a:r>
            <a:br>
              <a:rPr lang="en-US" sz="7000" b="1" kern="5000" spc="-147" dirty="0">
                <a:solidFill>
                  <a:schemeClr val="tx2">
                    <a:lumMod val="75000"/>
                  </a:schemeClr>
                </a:solidFill>
                <a:latin typeface="Theinhardt Black" panose="020B0A04020202020204" pitchFamily="34" charset="0"/>
              </a:rPr>
            </a:br>
            <a:r>
              <a:rPr lang="en-US" sz="7000" b="1" kern="5000" spc="-147" dirty="0">
                <a:solidFill>
                  <a:schemeClr val="tx2">
                    <a:lumMod val="75000"/>
                  </a:schemeClr>
                </a:solidFill>
                <a:latin typeface="Theinhardt Black" panose="020B0A04020202020204" pitchFamily="34" charset="0"/>
              </a:rPr>
              <a:t>ANSWERS.</a:t>
            </a:r>
          </a:p>
        </p:txBody>
      </p:sp>
      <p:pic>
        <p:nvPicPr>
          <p:cNvPr id="2" name="Picture 1" descr="Dozens of students of all ages, races, genders, and ethnicities pose in business casual attire."/>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79355" y="3919661"/>
            <a:ext cx="5345455" cy="1710546"/>
          </a:xfrm>
          <a:prstGeom prst="rect">
            <a:avLst/>
          </a:prstGeom>
        </p:spPr>
      </p:pic>
      <p:sp>
        <p:nvSpPr>
          <p:cNvPr id="25" name="TextBox 24"/>
          <p:cNvSpPr txBox="1"/>
          <p:nvPr/>
        </p:nvSpPr>
        <p:spPr>
          <a:xfrm>
            <a:off x="6859170" y="3719685"/>
            <a:ext cx="3982918" cy="357015"/>
          </a:xfrm>
          <a:prstGeom prst="rect">
            <a:avLst/>
          </a:prstGeom>
          <a:noFill/>
        </p:spPr>
        <p:txBody>
          <a:bodyPr wrap="square" lIns="79242" tIns="39621" rIns="79242" bIns="39621" rtlCol="0">
            <a:spAutoFit/>
          </a:bodyPr>
          <a:lstStyle/>
          <a:p>
            <a:r>
              <a:rPr lang="en-US" dirty="0">
                <a:solidFill>
                  <a:srgbClr val="EF3340"/>
                </a:solidFill>
                <a:latin typeface="Theinhardt Bold" pitchFamily="34" charset="0"/>
              </a:rPr>
              <a:t>admissions@uic.edu</a:t>
            </a:r>
          </a:p>
        </p:txBody>
      </p:sp>
      <p:sp>
        <p:nvSpPr>
          <p:cNvPr id="26" name="TextBox 25"/>
          <p:cNvSpPr txBox="1"/>
          <p:nvPr/>
        </p:nvSpPr>
        <p:spPr>
          <a:xfrm>
            <a:off x="6819936" y="2781300"/>
            <a:ext cx="3982918" cy="357015"/>
          </a:xfrm>
          <a:prstGeom prst="rect">
            <a:avLst/>
          </a:prstGeom>
          <a:noFill/>
        </p:spPr>
        <p:txBody>
          <a:bodyPr wrap="square" lIns="79242" tIns="39621" rIns="79242" bIns="39621" rtlCol="0">
            <a:spAutoFit/>
          </a:bodyPr>
          <a:lstStyle/>
          <a:p>
            <a:r>
              <a:rPr lang="en-US" dirty="0">
                <a:solidFill>
                  <a:srgbClr val="EF3340"/>
                </a:solidFill>
                <a:latin typeface="Theinhardt Black" panose="020B0A04020202020204" pitchFamily="34" charset="0"/>
              </a:rPr>
              <a:t>admissions.uic.edu</a:t>
            </a:r>
          </a:p>
        </p:txBody>
      </p:sp>
      <p:sp>
        <p:nvSpPr>
          <p:cNvPr id="27" name="TextBox 26"/>
          <p:cNvSpPr txBox="1"/>
          <p:nvPr/>
        </p:nvSpPr>
        <p:spPr>
          <a:xfrm>
            <a:off x="6859170" y="3262485"/>
            <a:ext cx="3178557" cy="357015"/>
          </a:xfrm>
          <a:prstGeom prst="rect">
            <a:avLst/>
          </a:prstGeom>
          <a:noFill/>
        </p:spPr>
        <p:txBody>
          <a:bodyPr wrap="square" lIns="79242" tIns="39621" rIns="79242" bIns="39621" rtlCol="0">
            <a:spAutoFit/>
          </a:bodyPr>
          <a:lstStyle/>
          <a:p>
            <a:r>
              <a:rPr lang="en-US" dirty="0">
                <a:solidFill>
                  <a:srgbClr val="EF3340"/>
                </a:solidFill>
                <a:latin typeface="Theinhardt Bold" pitchFamily="34" charset="0"/>
              </a:rPr>
              <a:t>discover.uic.edu</a:t>
            </a:r>
          </a:p>
        </p:txBody>
      </p:sp>
      <p:pic>
        <p:nvPicPr>
          <p:cNvPr id="32" name="Picture 31">
            <a:extLst>
              <a:ext uri="{C183D7F6-B498-43B3-948B-1728B52AA6E4}">
                <adec:decorative xmlns:adec="http://schemas.microsoft.com/office/drawing/2017/decorative" val="1"/>
              </a:ext>
            </a:extLst>
          </p:cNvPr>
          <p:cNvPicPr>
            <a:picLocks noChangeAspect="1"/>
          </p:cNvPicPr>
          <p:nvPr/>
        </p:nvPicPr>
        <p:blipFill>
          <a:blip r:embed="rId4" cstate="screen">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285880" y="3794296"/>
            <a:ext cx="246162" cy="246162"/>
          </a:xfrm>
          <a:prstGeom prst="rect">
            <a:avLst/>
          </a:prstGeom>
        </p:spPr>
      </p:pic>
      <p:pic>
        <p:nvPicPr>
          <p:cNvPr id="33" name="Picture 32">
            <a:extLst>
              <a:ext uri="{C183D7F6-B498-43B3-948B-1728B52AA6E4}">
                <adec:decorative xmlns:adec="http://schemas.microsoft.com/office/drawing/2017/decorative" val="1"/>
              </a:ext>
            </a:extLst>
          </p:cNvPr>
          <p:cNvPicPr>
            <a:picLocks noChangeAspect="1"/>
          </p:cNvPicPr>
          <p:nvPr/>
        </p:nvPicPr>
        <p:blipFill>
          <a:blip r:embed="rId5" cstate="screen">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264965" y="2838224"/>
            <a:ext cx="243168" cy="243168"/>
          </a:xfrm>
          <a:prstGeom prst="rect">
            <a:avLst/>
          </a:prstGeom>
        </p:spPr>
      </p:pic>
      <p:pic>
        <p:nvPicPr>
          <p:cNvPr id="11" name="Picture 10">
            <a:extLst>
              <a:ext uri="{FF2B5EF4-FFF2-40B4-BE49-F238E27FC236}">
                <a16:creationId xmlns:a16="http://schemas.microsoft.com/office/drawing/2014/main" id="{8D2545C2-670A-4E3F-83B5-1ABE7CC6C07F}"/>
              </a:ext>
              <a:ext uri="{C183D7F6-B498-43B3-948B-1728B52AA6E4}">
                <adec:decorative xmlns:adec="http://schemas.microsoft.com/office/drawing/2017/decorative" val="1"/>
              </a:ext>
            </a:extLst>
          </p:cNvPr>
          <p:cNvPicPr>
            <a:picLocks noChangeAspect="1"/>
          </p:cNvPicPr>
          <p:nvPr/>
        </p:nvPicPr>
        <p:blipFill>
          <a:blip r:embed="rId5" cstate="screen">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288874" y="3319508"/>
            <a:ext cx="243168" cy="243168"/>
          </a:xfrm>
          <a:prstGeom prst="rect">
            <a:avLst/>
          </a:prstGeom>
        </p:spPr>
      </p:pic>
      <p:sp>
        <p:nvSpPr>
          <p:cNvPr id="3" name="Title 2">
            <a:extLst>
              <a:ext uri="{FF2B5EF4-FFF2-40B4-BE49-F238E27FC236}">
                <a16:creationId xmlns:a16="http://schemas.microsoft.com/office/drawing/2014/main" id="{F0BB532C-3ACB-425B-A7DF-C73E98E287AA}"/>
              </a:ext>
              <a:ext uri="{C183D7F6-B498-43B3-948B-1728B52AA6E4}">
                <adec:decorative xmlns:adec="http://schemas.microsoft.com/office/drawing/2017/decorative" val="1"/>
              </a:ext>
            </a:extLst>
          </p:cNvPr>
          <p:cNvSpPr>
            <a:spLocks noGrp="1"/>
          </p:cNvSpPr>
          <p:nvPr>
            <p:ph type="title"/>
          </p:nvPr>
        </p:nvSpPr>
        <p:spPr>
          <a:xfrm>
            <a:off x="457200" y="-952500"/>
            <a:ext cx="8229600" cy="952500"/>
          </a:xfrm>
        </p:spPr>
        <p:txBody>
          <a:bodyPr vert="horz" lIns="79242" tIns="39621" rIns="79242" bIns="39621" rtlCol="0" anchor="b">
            <a:normAutofit/>
          </a:bodyPr>
          <a:lstStyle/>
          <a:p>
            <a:r>
              <a:rPr lang="en-US" dirty="0"/>
              <a:t>Where to Find More UIC Information</a:t>
            </a:r>
          </a:p>
        </p:txBody>
      </p:sp>
    </p:spTree>
    <p:extLst>
      <p:ext uri="{BB962C8B-B14F-4D97-AF65-F5344CB8AC3E}">
        <p14:creationId xmlns:p14="http://schemas.microsoft.com/office/powerpoint/2010/main" val="3172911251"/>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Google Shape;199;p44" descr="The outside of the UIC Student Services Building - a student walks past greenery toward the front entrance. A sports banner reads &quot;Our teams. Our passion.&quot;"/>
          <p:cNvPicPr preferRelativeResize="0"/>
          <p:nvPr/>
        </p:nvPicPr>
        <p:blipFill rotWithShape="1">
          <a:blip r:embed="rId3">
            <a:alphaModFix/>
          </a:blip>
          <a:srcRect/>
          <a:stretch/>
        </p:blipFill>
        <p:spPr>
          <a:xfrm>
            <a:off x="0" y="-1102"/>
            <a:ext cx="9144000" cy="5716101"/>
          </a:xfrm>
          <a:prstGeom prst="rect">
            <a:avLst/>
          </a:prstGeom>
          <a:noFill/>
          <a:ln>
            <a:noFill/>
          </a:ln>
        </p:spPr>
      </p:pic>
      <p:sp>
        <p:nvSpPr>
          <p:cNvPr id="2" name="Title 1">
            <a:extLst>
              <a:ext uri="{FF2B5EF4-FFF2-40B4-BE49-F238E27FC236}">
                <a16:creationId xmlns:a16="http://schemas.microsoft.com/office/drawing/2014/main" id="{4D595229-BF76-4F04-9EF5-38212321CDD2}"/>
              </a:ext>
            </a:extLst>
          </p:cNvPr>
          <p:cNvSpPr>
            <a:spLocks noGrp="1"/>
          </p:cNvSpPr>
          <p:nvPr>
            <p:ph type="title" idx="4294967295"/>
          </p:nvPr>
        </p:nvSpPr>
        <p:spPr>
          <a:xfrm>
            <a:off x="628650" y="-1104636"/>
            <a:ext cx="7886700" cy="1104636"/>
          </a:xfrm>
        </p:spPr>
        <p:txBody>
          <a:bodyPr spcFirstLastPara="1" wrap="square" lIns="68575" tIns="34275" rIns="68575" bIns="34275" anchor="b" anchorCtr="0">
            <a:noAutofit/>
          </a:bodyPr>
          <a:lstStyle/>
          <a:p>
            <a:r>
              <a:rPr lang="en-US" dirty="0"/>
              <a:t>UIC Disability Resource Center</a:t>
            </a:r>
          </a:p>
        </p:txBody>
      </p:sp>
      <p:sp>
        <p:nvSpPr>
          <p:cNvPr id="200" name="Google Shape;200;p44"/>
          <p:cNvSpPr/>
          <p:nvPr/>
        </p:nvSpPr>
        <p:spPr>
          <a:xfrm>
            <a:off x="332300" y="2478099"/>
            <a:ext cx="5985300" cy="2664300"/>
          </a:xfrm>
          <a:prstGeom prst="rect">
            <a:avLst/>
          </a:prstGeom>
          <a:solidFill>
            <a:schemeClr val="dk1">
              <a:alpha val="71764"/>
            </a:schemeClr>
          </a:solidFill>
          <a:ln>
            <a:noFill/>
          </a:ln>
        </p:spPr>
        <p:txBody>
          <a:bodyPr spcFirstLastPara="1" wrap="square" lIns="68575" tIns="34275" rIns="68575" bIns="34275" anchor="t" anchorCtr="0">
            <a:noAutofit/>
          </a:bodyPr>
          <a:lstStyle/>
          <a:p>
            <a:pPr>
              <a:buClr>
                <a:srgbClr val="FFFFFF"/>
              </a:buClr>
              <a:buSzPts val="3000"/>
            </a:pPr>
            <a:r>
              <a:rPr lang="en" sz="3000" b="1" kern="0" dirty="0">
                <a:solidFill>
                  <a:srgbClr val="FFFFFF"/>
                </a:solidFill>
                <a:latin typeface="Arial"/>
                <a:ea typeface="Arial"/>
                <a:cs typeface="Arial"/>
                <a:sym typeface="Arial"/>
              </a:rPr>
              <a:t>Located in </a:t>
            </a:r>
            <a:r>
              <a:rPr lang="en" sz="3000" b="1" u="sng" kern="0" dirty="0">
                <a:solidFill>
                  <a:srgbClr val="FFFFFF"/>
                </a:solidFill>
                <a:latin typeface="Arial"/>
                <a:ea typeface="Arial"/>
                <a:cs typeface="Arial"/>
                <a:sym typeface="Arial"/>
              </a:rPr>
              <a:t>Suite 1070</a:t>
            </a:r>
            <a:r>
              <a:rPr lang="en" sz="3000" b="1" kern="0" dirty="0">
                <a:solidFill>
                  <a:srgbClr val="FFFFFF"/>
                </a:solidFill>
                <a:latin typeface="Arial"/>
                <a:ea typeface="Arial"/>
                <a:cs typeface="Arial"/>
                <a:sym typeface="Arial"/>
              </a:rPr>
              <a:t> of SSB</a:t>
            </a:r>
            <a:br>
              <a:rPr lang="en" sz="3000" b="1" kern="0" dirty="0">
                <a:solidFill>
                  <a:srgbClr val="FFFFFF"/>
                </a:solidFill>
                <a:latin typeface="Arial"/>
                <a:ea typeface="Arial"/>
                <a:cs typeface="Arial"/>
                <a:sym typeface="Arial"/>
              </a:rPr>
            </a:br>
            <a:r>
              <a:rPr lang="en" sz="3000" b="1" kern="0" dirty="0">
                <a:solidFill>
                  <a:srgbClr val="FFFFFF"/>
                </a:solidFill>
                <a:latin typeface="Arial"/>
                <a:ea typeface="Arial"/>
                <a:cs typeface="Arial"/>
                <a:sym typeface="Arial"/>
              </a:rPr>
              <a:t>1200 W Harrison Street</a:t>
            </a:r>
            <a:endParaRPr sz="1100" kern="0" dirty="0">
              <a:solidFill>
                <a:srgbClr val="000000"/>
              </a:solidFill>
              <a:latin typeface="Arial"/>
              <a:cs typeface="Arial"/>
              <a:sym typeface="Arial"/>
            </a:endParaRPr>
          </a:p>
          <a:p>
            <a:pPr>
              <a:buClr>
                <a:srgbClr val="000000"/>
              </a:buClr>
              <a:buSzPts val="1500"/>
            </a:pPr>
            <a:endParaRPr sz="1500" b="1" kern="0" dirty="0">
              <a:solidFill>
                <a:srgbClr val="FFFFFF"/>
              </a:solidFill>
              <a:latin typeface="Arial"/>
              <a:ea typeface="Arial"/>
              <a:cs typeface="Arial"/>
              <a:sym typeface="Arial"/>
            </a:endParaRPr>
          </a:p>
          <a:p>
            <a:pPr>
              <a:buClr>
                <a:srgbClr val="FFFFFF"/>
              </a:buClr>
              <a:buSzPts val="3000"/>
            </a:pPr>
            <a:r>
              <a:rPr lang="en" sz="3000" b="1" u="sng" kern="0" dirty="0">
                <a:solidFill>
                  <a:srgbClr val="0563C1"/>
                </a:solidFill>
                <a:latin typeface="Arial"/>
                <a:ea typeface="Arial"/>
                <a:cs typeface="Arial"/>
                <a:sym typeface="Arial"/>
                <a:hlinkClick r:id="rId4"/>
              </a:rPr>
              <a:t>http://drc.uic.edu</a:t>
            </a:r>
            <a:r>
              <a:rPr lang="en" sz="3000" b="1" kern="0" dirty="0">
                <a:solidFill>
                  <a:srgbClr val="FFFFFF"/>
                </a:solidFill>
                <a:latin typeface="Arial"/>
                <a:ea typeface="Arial"/>
                <a:cs typeface="Arial"/>
                <a:sym typeface="Arial"/>
              </a:rPr>
              <a:t> </a:t>
            </a:r>
            <a:endParaRPr sz="3000" b="1" kern="0" dirty="0">
              <a:solidFill>
                <a:srgbClr val="FFFFFF"/>
              </a:solidFill>
              <a:latin typeface="Arial"/>
              <a:cs typeface="Arial"/>
              <a:sym typeface="Arial"/>
            </a:endParaRPr>
          </a:p>
          <a:p>
            <a:pPr>
              <a:buClr>
                <a:srgbClr val="FFFFFF"/>
              </a:buClr>
              <a:buSzPts val="3000"/>
            </a:pPr>
            <a:r>
              <a:rPr lang="en" sz="3000" b="1" kern="0" dirty="0">
                <a:solidFill>
                  <a:srgbClr val="FFFFFF"/>
                </a:solidFill>
                <a:latin typeface="Arial"/>
                <a:ea typeface="Arial"/>
                <a:cs typeface="Arial"/>
                <a:sym typeface="Arial"/>
              </a:rPr>
              <a:t>drc@uic.edu</a:t>
            </a:r>
            <a:endParaRPr sz="1500" b="1" kern="0" dirty="0">
              <a:solidFill>
                <a:srgbClr val="FFFFFF"/>
              </a:solidFill>
              <a:latin typeface="Arial"/>
              <a:ea typeface="Arial"/>
              <a:cs typeface="Arial"/>
              <a:sym typeface="Arial"/>
            </a:endParaRPr>
          </a:p>
          <a:p>
            <a:pPr>
              <a:buClr>
                <a:srgbClr val="FFFFFF"/>
              </a:buClr>
              <a:buSzPts val="3000"/>
            </a:pPr>
            <a:r>
              <a:rPr lang="en" sz="3000" b="1" kern="0" dirty="0">
                <a:solidFill>
                  <a:srgbClr val="FFFFFF"/>
                </a:solidFill>
                <a:latin typeface="Arial"/>
                <a:ea typeface="Arial"/>
                <a:cs typeface="Arial"/>
                <a:sym typeface="Arial"/>
              </a:rPr>
              <a:t>312-413-2183</a:t>
            </a:r>
            <a:endParaRPr sz="1100" kern="0" dirty="0">
              <a:solidFill>
                <a:srgbClr val="000000"/>
              </a:solidFill>
              <a:latin typeface="Arial"/>
              <a:cs typeface="Arial"/>
              <a:sym typeface="Arial"/>
            </a:endParaRPr>
          </a:p>
        </p:txBody>
      </p:sp>
      <p:pic>
        <p:nvPicPr>
          <p:cNvPr id="201" name="Google Shape;201;p44">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0" y="950768"/>
            <a:ext cx="6207460" cy="152732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9" name="Google Shape;79;p16"/>
          <p:cNvSpPr txBox="1">
            <a:spLocks noGrp="1"/>
          </p:cNvSpPr>
          <p:nvPr>
            <p:ph type="title"/>
          </p:nvPr>
        </p:nvSpPr>
        <p:spPr>
          <a:xfrm>
            <a:off x="4461300" y="241875"/>
            <a:ext cx="4682700" cy="994275"/>
          </a:xfrm>
          <a:prstGeom prst="rect">
            <a:avLst/>
          </a:prstGeom>
          <a:noFill/>
          <a:ln>
            <a:noFill/>
          </a:ln>
        </p:spPr>
        <p:txBody>
          <a:bodyPr spcFirstLastPara="1" vert="horz" wrap="square" lIns="68569" tIns="34275" rIns="68569" bIns="34275" rtlCol="0" anchor="ctr" anchorCtr="0">
            <a:noAutofit/>
          </a:bodyPr>
          <a:lstStyle/>
          <a:p>
            <a:pPr>
              <a:lnSpc>
                <a:spcPct val="90000"/>
              </a:lnSpc>
              <a:spcBef>
                <a:spcPts val="0"/>
              </a:spcBef>
              <a:buClr>
                <a:srgbClr val="2850A3"/>
              </a:buClr>
              <a:buSzPts val="4400"/>
            </a:pPr>
            <a:r>
              <a:rPr lang="en-US" dirty="0"/>
              <a:t>Mee</a:t>
            </a:r>
            <a:r>
              <a:rPr lang="en-US" dirty="0">
                <a:solidFill>
                  <a:srgbClr val="2850A3"/>
                </a:solidFill>
              </a:rPr>
              <a:t>t t</a:t>
            </a:r>
            <a:r>
              <a:rPr lang="en-US" dirty="0"/>
              <a:t>he DRC Team</a:t>
            </a:r>
            <a:endParaRPr dirty="0"/>
          </a:p>
        </p:txBody>
      </p:sp>
      <p:sp>
        <p:nvSpPr>
          <p:cNvPr id="80" name="Google Shape;80;p16"/>
          <p:cNvSpPr txBox="1"/>
          <p:nvPr/>
        </p:nvSpPr>
        <p:spPr>
          <a:xfrm>
            <a:off x="154125" y="2489177"/>
            <a:ext cx="1541250" cy="556200"/>
          </a:xfrm>
          <a:prstGeom prst="rect">
            <a:avLst/>
          </a:prstGeom>
          <a:noFill/>
          <a:ln>
            <a:noFill/>
          </a:ln>
        </p:spPr>
        <p:txBody>
          <a:bodyPr spcFirstLastPara="1" wrap="square" lIns="68569" tIns="34275" rIns="68569" bIns="34275" anchor="t" anchorCtr="0">
            <a:noAutofit/>
          </a:bodyPr>
          <a:lstStyle/>
          <a:p>
            <a:pPr algn="ctr" defTabSz="685800">
              <a:buClr>
                <a:srgbClr val="000000"/>
              </a:buClr>
            </a:pPr>
            <a:r>
              <a:rPr lang="en-US" sz="1575" b="1" kern="0" dirty="0">
                <a:solidFill>
                  <a:srgbClr val="000000"/>
                </a:solidFill>
                <a:latin typeface="Calibri"/>
                <a:ea typeface="Calibri"/>
                <a:cs typeface="Calibri"/>
                <a:sym typeface="Calibri"/>
              </a:rPr>
              <a:t>Director of DRC</a:t>
            </a:r>
            <a:endParaRPr sz="1575" b="1" kern="0" dirty="0">
              <a:solidFill>
                <a:srgbClr val="000000"/>
              </a:solidFill>
              <a:latin typeface="Arial"/>
              <a:cs typeface="Arial"/>
              <a:sym typeface="Arial"/>
            </a:endParaRPr>
          </a:p>
          <a:p>
            <a:pPr algn="ctr" defTabSz="685800">
              <a:buClr>
                <a:srgbClr val="000000"/>
              </a:buClr>
            </a:pPr>
            <a:r>
              <a:rPr lang="en-US" sz="1575" b="1" kern="0" dirty="0">
                <a:solidFill>
                  <a:srgbClr val="000000"/>
                </a:solidFill>
                <a:latin typeface="Calibri"/>
                <a:ea typeface="Calibri"/>
                <a:cs typeface="Calibri"/>
                <a:sym typeface="Calibri"/>
              </a:rPr>
              <a:t>Sophia Hamilton</a:t>
            </a:r>
            <a:endParaRPr sz="1575" b="1" kern="0" dirty="0">
              <a:solidFill>
                <a:srgbClr val="000000"/>
              </a:solidFill>
              <a:latin typeface="Arial"/>
              <a:cs typeface="Arial"/>
              <a:sym typeface="Arial"/>
            </a:endParaRPr>
          </a:p>
          <a:p>
            <a:pPr defTabSz="685800">
              <a:buClr>
                <a:srgbClr val="000000"/>
              </a:buClr>
            </a:pPr>
            <a:endParaRPr sz="1350" b="1" kern="0" dirty="0">
              <a:solidFill>
                <a:srgbClr val="000000"/>
              </a:solidFill>
              <a:latin typeface="Calibri"/>
              <a:ea typeface="Calibri"/>
              <a:cs typeface="Calibri"/>
              <a:sym typeface="Calibri"/>
            </a:endParaRPr>
          </a:p>
          <a:p>
            <a:pPr defTabSz="685800">
              <a:buClr>
                <a:srgbClr val="000000"/>
              </a:buClr>
            </a:pPr>
            <a:endParaRPr sz="1350" b="1" kern="0" dirty="0">
              <a:solidFill>
                <a:srgbClr val="000000"/>
              </a:solidFill>
              <a:latin typeface="Calibri"/>
              <a:ea typeface="Calibri"/>
              <a:cs typeface="Calibri"/>
              <a:sym typeface="Calibri"/>
            </a:endParaRPr>
          </a:p>
        </p:txBody>
      </p:sp>
      <p:pic>
        <p:nvPicPr>
          <p:cNvPr id="78" name="Google Shape;78;p16">
            <a:extLst>
              <a:ext uri="{C183D7F6-B498-43B3-948B-1728B52AA6E4}">
                <adec:decorative xmlns:adec="http://schemas.microsoft.com/office/drawing/2017/decorative" val="1"/>
              </a:ext>
            </a:extLst>
          </p:cNvPr>
          <p:cNvPicPr preferRelativeResize="0"/>
          <p:nvPr/>
        </p:nvPicPr>
        <p:blipFill rotWithShape="1">
          <a:blip r:embed="rId3">
            <a:alphaModFix/>
          </a:blip>
          <a:srcRect l="6955" t="3583" r="6955" b="3583"/>
          <a:stretch/>
        </p:blipFill>
        <p:spPr>
          <a:xfrm>
            <a:off x="59513" y="347193"/>
            <a:ext cx="1730475" cy="2139750"/>
          </a:xfrm>
          <a:prstGeom prst="round2DiagRect">
            <a:avLst>
              <a:gd name="adj1" fmla="val 16667"/>
              <a:gd name="adj2" fmla="val 0"/>
            </a:avLst>
          </a:prstGeom>
          <a:noFill/>
          <a:ln w="38100" cap="flat" cmpd="sng">
            <a:solidFill>
              <a:srgbClr val="2850A3"/>
            </a:solidFill>
            <a:prstDash val="solid"/>
            <a:round/>
            <a:headEnd type="none" w="sm" len="sm"/>
            <a:tailEnd type="none" w="sm" len="sm"/>
          </a:ln>
        </p:spPr>
      </p:pic>
      <p:sp>
        <p:nvSpPr>
          <p:cNvPr id="84" name="Google Shape;84;p16"/>
          <p:cNvSpPr txBox="1"/>
          <p:nvPr/>
        </p:nvSpPr>
        <p:spPr>
          <a:xfrm>
            <a:off x="1886981" y="2935969"/>
            <a:ext cx="1730475" cy="556200"/>
          </a:xfrm>
          <a:prstGeom prst="rect">
            <a:avLst/>
          </a:prstGeom>
          <a:noFill/>
          <a:ln>
            <a:noFill/>
          </a:ln>
        </p:spPr>
        <p:txBody>
          <a:bodyPr spcFirstLastPara="1" wrap="square" lIns="68569" tIns="34275" rIns="68569" bIns="34275" anchor="t" anchorCtr="0">
            <a:noAutofit/>
          </a:bodyPr>
          <a:lstStyle/>
          <a:p>
            <a:pPr algn="ctr" defTabSz="685800">
              <a:buClr>
                <a:srgbClr val="000000"/>
              </a:buClr>
            </a:pPr>
            <a:r>
              <a:rPr lang="en-US" sz="1575" b="1" kern="0" dirty="0">
                <a:solidFill>
                  <a:srgbClr val="000000"/>
                </a:solidFill>
                <a:latin typeface="Calibri"/>
                <a:ea typeface="Calibri"/>
                <a:cs typeface="Calibri"/>
                <a:sym typeface="Calibri"/>
              </a:rPr>
              <a:t>Assistant Director of Health Science Disability Resource</a:t>
            </a:r>
            <a:endParaRPr sz="1575" b="1" kern="0" dirty="0">
              <a:solidFill>
                <a:srgbClr val="000000"/>
              </a:solidFill>
              <a:latin typeface="Arial"/>
              <a:cs typeface="Arial"/>
              <a:sym typeface="Arial"/>
            </a:endParaRPr>
          </a:p>
          <a:p>
            <a:pPr algn="ctr" defTabSz="685800">
              <a:buClr>
                <a:srgbClr val="000000"/>
              </a:buClr>
            </a:pPr>
            <a:r>
              <a:rPr lang="en-US" sz="1575" b="1" kern="0" dirty="0">
                <a:solidFill>
                  <a:srgbClr val="000000"/>
                </a:solidFill>
                <a:latin typeface="Calibri"/>
                <a:ea typeface="Calibri"/>
                <a:cs typeface="Calibri"/>
                <a:sym typeface="Calibri"/>
              </a:rPr>
              <a:t>Kimberly Gardiner</a:t>
            </a:r>
            <a:endParaRPr sz="1575" b="1" kern="0" dirty="0">
              <a:solidFill>
                <a:srgbClr val="000000"/>
              </a:solidFill>
              <a:latin typeface="Arial"/>
              <a:cs typeface="Arial"/>
              <a:sym typeface="Arial"/>
            </a:endParaRPr>
          </a:p>
          <a:p>
            <a:pPr defTabSz="685800">
              <a:buClr>
                <a:srgbClr val="000000"/>
              </a:buClr>
            </a:pPr>
            <a:endParaRPr sz="1575" b="1" kern="0" dirty="0">
              <a:solidFill>
                <a:srgbClr val="000000"/>
              </a:solidFill>
              <a:latin typeface="Calibri"/>
              <a:ea typeface="Calibri"/>
              <a:cs typeface="Calibri"/>
              <a:sym typeface="Calibri"/>
            </a:endParaRPr>
          </a:p>
          <a:p>
            <a:pPr defTabSz="685800">
              <a:buClr>
                <a:srgbClr val="000000"/>
              </a:buClr>
            </a:pPr>
            <a:endParaRPr sz="1575" b="1" kern="0" dirty="0">
              <a:solidFill>
                <a:srgbClr val="000000"/>
              </a:solidFill>
              <a:latin typeface="Calibri"/>
              <a:ea typeface="Calibri"/>
              <a:cs typeface="Calibri"/>
              <a:sym typeface="Calibri"/>
            </a:endParaRPr>
          </a:p>
        </p:txBody>
      </p:sp>
      <p:pic>
        <p:nvPicPr>
          <p:cNvPr id="83" name="Google Shape;83;p16">
            <a:extLst>
              <a:ext uri="{C183D7F6-B498-43B3-948B-1728B52AA6E4}">
                <adec:decorative xmlns:adec="http://schemas.microsoft.com/office/drawing/2017/decorative" val="1"/>
              </a:ext>
            </a:extLst>
          </p:cNvPr>
          <p:cNvPicPr preferRelativeResize="0"/>
          <p:nvPr/>
        </p:nvPicPr>
        <p:blipFill rotWithShape="1">
          <a:blip r:embed="rId4">
            <a:alphaModFix/>
          </a:blip>
          <a:srcRect l="9954" t="11644" r="26922" b="29931"/>
          <a:stretch/>
        </p:blipFill>
        <p:spPr>
          <a:xfrm>
            <a:off x="1886981" y="798919"/>
            <a:ext cx="1730475" cy="2137050"/>
          </a:xfrm>
          <a:prstGeom prst="round2DiagRect">
            <a:avLst>
              <a:gd name="adj1" fmla="val 16667"/>
              <a:gd name="adj2" fmla="val 0"/>
            </a:avLst>
          </a:prstGeom>
          <a:noFill/>
          <a:ln w="38100" cap="flat" cmpd="sng">
            <a:solidFill>
              <a:srgbClr val="31538F"/>
            </a:solidFill>
            <a:prstDash val="solid"/>
            <a:round/>
            <a:headEnd type="none" w="sm" len="sm"/>
            <a:tailEnd type="none" w="sm" len="sm"/>
          </a:ln>
        </p:spPr>
      </p:pic>
      <p:sp>
        <p:nvSpPr>
          <p:cNvPr id="85" name="Google Shape;85;p16"/>
          <p:cNvSpPr txBox="1"/>
          <p:nvPr/>
        </p:nvSpPr>
        <p:spPr>
          <a:xfrm>
            <a:off x="3622050" y="3374550"/>
            <a:ext cx="1899900" cy="556200"/>
          </a:xfrm>
          <a:prstGeom prst="rect">
            <a:avLst/>
          </a:prstGeom>
          <a:noFill/>
          <a:ln>
            <a:noFill/>
          </a:ln>
        </p:spPr>
        <p:txBody>
          <a:bodyPr spcFirstLastPara="1" wrap="square" lIns="68569" tIns="34275" rIns="68569" bIns="34275" anchor="t" anchorCtr="0">
            <a:noAutofit/>
          </a:bodyPr>
          <a:lstStyle/>
          <a:p>
            <a:pPr algn="ctr" defTabSz="685800">
              <a:buClr>
                <a:srgbClr val="000000"/>
              </a:buClr>
            </a:pPr>
            <a:r>
              <a:rPr lang="en-US" sz="1575" b="1" kern="0" dirty="0">
                <a:solidFill>
                  <a:srgbClr val="000000"/>
                </a:solidFill>
                <a:latin typeface="Calibri"/>
                <a:ea typeface="Calibri"/>
                <a:cs typeface="Calibri"/>
                <a:sym typeface="Calibri"/>
              </a:rPr>
              <a:t>Disability Services Specialist </a:t>
            </a:r>
            <a:endParaRPr sz="1575" b="1" kern="0" dirty="0">
              <a:solidFill>
                <a:srgbClr val="000000"/>
              </a:solidFill>
              <a:latin typeface="Calibri"/>
              <a:ea typeface="Calibri"/>
              <a:cs typeface="Calibri"/>
              <a:sym typeface="Calibri"/>
            </a:endParaRPr>
          </a:p>
          <a:p>
            <a:pPr algn="ctr" defTabSz="685800">
              <a:buClr>
                <a:srgbClr val="000000"/>
              </a:buClr>
            </a:pPr>
            <a:r>
              <a:rPr lang="en-US" sz="1575" b="1" kern="0" dirty="0">
                <a:solidFill>
                  <a:srgbClr val="000000"/>
                </a:solidFill>
                <a:latin typeface="Calibri"/>
                <a:ea typeface="Calibri"/>
                <a:cs typeface="Calibri"/>
                <a:sym typeface="Calibri"/>
              </a:rPr>
              <a:t>Hugo Trevino</a:t>
            </a:r>
            <a:endParaRPr sz="1575" b="1" kern="0" dirty="0">
              <a:solidFill>
                <a:srgbClr val="000000"/>
              </a:solidFill>
              <a:latin typeface="Calibri"/>
              <a:ea typeface="Calibri"/>
              <a:cs typeface="Calibri"/>
              <a:sym typeface="Calibri"/>
            </a:endParaRPr>
          </a:p>
          <a:p>
            <a:pPr defTabSz="685800">
              <a:buClr>
                <a:srgbClr val="000000"/>
              </a:buClr>
            </a:pPr>
            <a:endParaRPr sz="1575" b="1" kern="0" dirty="0">
              <a:solidFill>
                <a:srgbClr val="000000"/>
              </a:solidFill>
              <a:latin typeface="Calibri"/>
              <a:ea typeface="Calibri"/>
              <a:cs typeface="Calibri"/>
              <a:sym typeface="Calibri"/>
            </a:endParaRPr>
          </a:p>
          <a:p>
            <a:pPr defTabSz="685800">
              <a:buClr>
                <a:srgbClr val="000000"/>
              </a:buClr>
            </a:pPr>
            <a:endParaRPr sz="1575" b="1" kern="0" dirty="0">
              <a:solidFill>
                <a:srgbClr val="000000"/>
              </a:solidFill>
              <a:latin typeface="Calibri"/>
              <a:ea typeface="Calibri"/>
              <a:cs typeface="Calibri"/>
              <a:sym typeface="Calibri"/>
            </a:endParaRPr>
          </a:p>
        </p:txBody>
      </p:sp>
      <p:pic>
        <p:nvPicPr>
          <p:cNvPr id="82" name="Google Shape;82;p16">
            <a:extLst>
              <a:ext uri="{C183D7F6-B498-43B3-948B-1728B52AA6E4}">
                <adec:decorative xmlns:adec="http://schemas.microsoft.com/office/drawing/2017/decorative" val="1"/>
              </a:ext>
            </a:extLst>
          </p:cNvPr>
          <p:cNvPicPr preferRelativeResize="0"/>
          <p:nvPr/>
        </p:nvPicPr>
        <p:blipFill rotWithShape="1">
          <a:blip r:embed="rId5">
            <a:alphaModFix/>
          </a:blip>
          <a:srcRect l="11953" t="2990" r="11960" b="2980"/>
          <a:stretch/>
        </p:blipFill>
        <p:spPr>
          <a:xfrm>
            <a:off x="3714450" y="1236150"/>
            <a:ext cx="1730475" cy="2138400"/>
          </a:xfrm>
          <a:prstGeom prst="round2DiagRect">
            <a:avLst>
              <a:gd name="adj1" fmla="val 16667"/>
              <a:gd name="adj2" fmla="val 0"/>
            </a:avLst>
          </a:prstGeom>
          <a:noFill/>
          <a:ln w="38100" cap="flat" cmpd="sng">
            <a:solidFill>
              <a:srgbClr val="31538F"/>
            </a:solidFill>
            <a:prstDash val="solid"/>
            <a:round/>
            <a:headEnd type="none" w="sm" len="sm"/>
            <a:tailEnd type="none" w="sm" len="sm"/>
          </a:ln>
        </p:spPr>
      </p:pic>
      <p:sp>
        <p:nvSpPr>
          <p:cNvPr id="86" name="Google Shape;86;p16"/>
          <p:cNvSpPr txBox="1"/>
          <p:nvPr/>
        </p:nvSpPr>
        <p:spPr>
          <a:xfrm>
            <a:off x="5432456" y="3800381"/>
            <a:ext cx="1949400" cy="684000"/>
          </a:xfrm>
          <a:prstGeom prst="rect">
            <a:avLst/>
          </a:prstGeom>
          <a:noFill/>
          <a:ln>
            <a:noFill/>
          </a:ln>
        </p:spPr>
        <p:txBody>
          <a:bodyPr spcFirstLastPara="1" wrap="square" lIns="68569" tIns="34275" rIns="68569" bIns="34275" anchor="t" anchorCtr="0">
            <a:noAutofit/>
          </a:bodyPr>
          <a:lstStyle/>
          <a:p>
            <a:pPr algn="ctr" defTabSz="685800">
              <a:buClr>
                <a:srgbClr val="000000"/>
              </a:buClr>
            </a:pPr>
            <a:r>
              <a:rPr lang="en-US" sz="1575" b="1" kern="0" dirty="0">
                <a:solidFill>
                  <a:srgbClr val="000000"/>
                </a:solidFill>
                <a:latin typeface="Calibri"/>
                <a:ea typeface="Calibri"/>
                <a:cs typeface="Calibri"/>
                <a:sym typeface="Calibri"/>
              </a:rPr>
              <a:t>Disability Services Specialist </a:t>
            </a:r>
            <a:endParaRPr sz="1575" b="1" kern="0" dirty="0">
              <a:solidFill>
                <a:srgbClr val="000000"/>
              </a:solidFill>
              <a:latin typeface="Calibri"/>
              <a:ea typeface="Calibri"/>
              <a:cs typeface="Calibri"/>
              <a:sym typeface="Calibri"/>
            </a:endParaRPr>
          </a:p>
          <a:p>
            <a:pPr algn="ctr" defTabSz="685800">
              <a:buClr>
                <a:srgbClr val="000000"/>
              </a:buClr>
            </a:pPr>
            <a:r>
              <a:rPr lang="en-US" sz="1575" b="1" kern="0" dirty="0">
                <a:solidFill>
                  <a:srgbClr val="000000"/>
                </a:solidFill>
                <a:latin typeface="Calibri"/>
                <a:ea typeface="Calibri"/>
                <a:cs typeface="Calibri"/>
                <a:sym typeface="Calibri"/>
              </a:rPr>
              <a:t>Gail Makuch</a:t>
            </a:r>
            <a:endParaRPr sz="1575" b="1" kern="0" dirty="0">
              <a:solidFill>
                <a:srgbClr val="000000"/>
              </a:solidFill>
              <a:latin typeface="Calibri"/>
              <a:ea typeface="Calibri"/>
              <a:cs typeface="Calibri"/>
              <a:sym typeface="Calibri"/>
            </a:endParaRPr>
          </a:p>
          <a:p>
            <a:pPr defTabSz="685800">
              <a:buClr>
                <a:srgbClr val="000000"/>
              </a:buClr>
            </a:pPr>
            <a:endParaRPr sz="1575" b="1" kern="0" dirty="0">
              <a:solidFill>
                <a:srgbClr val="000000"/>
              </a:solidFill>
              <a:latin typeface="Calibri"/>
              <a:ea typeface="Calibri"/>
              <a:cs typeface="Calibri"/>
              <a:sym typeface="Calibri"/>
            </a:endParaRPr>
          </a:p>
          <a:p>
            <a:pPr defTabSz="685800">
              <a:buClr>
                <a:srgbClr val="000000"/>
              </a:buClr>
            </a:pPr>
            <a:endParaRPr sz="1575" b="1" kern="0" dirty="0">
              <a:solidFill>
                <a:srgbClr val="000000"/>
              </a:solidFill>
              <a:latin typeface="Calibri"/>
              <a:ea typeface="Calibri"/>
              <a:cs typeface="Calibri"/>
              <a:sym typeface="Calibri"/>
            </a:endParaRPr>
          </a:p>
        </p:txBody>
      </p:sp>
      <p:pic>
        <p:nvPicPr>
          <p:cNvPr id="81" name="Google Shape;81;p16">
            <a:extLst>
              <a:ext uri="{C183D7F6-B498-43B3-948B-1728B52AA6E4}">
                <adec:decorative xmlns:adec="http://schemas.microsoft.com/office/drawing/2017/decorative" val="1"/>
              </a:ext>
            </a:extLst>
          </p:cNvPr>
          <p:cNvPicPr preferRelativeResize="0"/>
          <p:nvPr/>
        </p:nvPicPr>
        <p:blipFill rotWithShape="1">
          <a:blip r:embed="rId6">
            <a:alphaModFix/>
          </a:blip>
          <a:srcRect b="1136"/>
          <a:stretch/>
        </p:blipFill>
        <p:spPr>
          <a:xfrm>
            <a:off x="5541919" y="1661981"/>
            <a:ext cx="1730475" cy="2138400"/>
          </a:xfrm>
          <a:prstGeom prst="round2DiagRect">
            <a:avLst>
              <a:gd name="adj1" fmla="val 16667"/>
              <a:gd name="adj2" fmla="val 0"/>
            </a:avLst>
          </a:prstGeom>
          <a:noFill/>
          <a:ln w="38100" cap="flat" cmpd="sng">
            <a:solidFill>
              <a:srgbClr val="31538F"/>
            </a:solidFill>
            <a:prstDash val="solid"/>
            <a:round/>
            <a:headEnd type="none" w="sm" len="sm"/>
            <a:tailEnd type="none" w="sm" len="sm"/>
          </a:ln>
        </p:spPr>
      </p:pic>
      <p:sp>
        <p:nvSpPr>
          <p:cNvPr id="87" name="Google Shape;87;p16"/>
          <p:cNvSpPr txBox="1"/>
          <p:nvPr/>
        </p:nvSpPr>
        <p:spPr>
          <a:xfrm>
            <a:off x="7259925" y="4209975"/>
            <a:ext cx="1949400" cy="684000"/>
          </a:xfrm>
          <a:prstGeom prst="rect">
            <a:avLst/>
          </a:prstGeom>
          <a:noFill/>
          <a:ln>
            <a:noFill/>
          </a:ln>
        </p:spPr>
        <p:txBody>
          <a:bodyPr spcFirstLastPara="1" wrap="square" lIns="68569" tIns="34275" rIns="68569" bIns="34275" anchor="t" anchorCtr="0">
            <a:noAutofit/>
          </a:bodyPr>
          <a:lstStyle/>
          <a:p>
            <a:pPr algn="ctr" defTabSz="685800">
              <a:buClr>
                <a:srgbClr val="000000"/>
              </a:buClr>
            </a:pPr>
            <a:r>
              <a:rPr lang="en-US" sz="1575" b="1" kern="0" dirty="0">
                <a:solidFill>
                  <a:srgbClr val="000000"/>
                </a:solidFill>
                <a:latin typeface="Calibri"/>
                <a:ea typeface="Calibri"/>
                <a:cs typeface="Calibri"/>
                <a:sym typeface="Calibri"/>
              </a:rPr>
              <a:t>Accessible Document &amp; Technology Specialist</a:t>
            </a:r>
            <a:endParaRPr sz="1575" b="1" kern="0" dirty="0">
              <a:solidFill>
                <a:srgbClr val="000000"/>
              </a:solidFill>
              <a:latin typeface="Calibri"/>
              <a:ea typeface="Calibri"/>
              <a:cs typeface="Calibri"/>
              <a:sym typeface="Calibri"/>
            </a:endParaRPr>
          </a:p>
          <a:p>
            <a:pPr algn="ctr" defTabSz="685800">
              <a:buClr>
                <a:srgbClr val="000000"/>
              </a:buClr>
            </a:pPr>
            <a:r>
              <a:rPr lang="en-US" sz="1575" b="1" kern="0" dirty="0">
                <a:solidFill>
                  <a:srgbClr val="000000"/>
                </a:solidFill>
                <a:latin typeface="Calibri"/>
                <a:ea typeface="Calibri"/>
                <a:cs typeface="Calibri"/>
                <a:sym typeface="Calibri"/>
              </a:rPr>
              <a:t>Nick Esposito</a:t>
            </a:r>
            <a:endParaRPr sz="1575" b="1" kern="0" dirty="0">
              <a:solidFill>
                <a:srgbClr val="000000"/>
              </a:solidFill>
              <a:latin typeface="Calibri"/>
              <a:ea typeface="Calibri"/>
              <a:cs typeface="Calibri"/>
              <a:sym typeface="Calibri"/>
            </a:endParaRPr>
          </a:p>
          <a:p>
            <a:pPr defTabSz="685800">
              <a:buClr>
                <a:srgbClr val="000000"/>
              </a:buClr>
            </a:pPr>
            <a:endParaRPr sz="1575" b="1" kern="0" dirty="0">
              <a:solidFill>
                <a:srgbClr val="000000"/>
              </a:solidFill>
              <a:latin typeface="Calibri"/>
              <a:ea typeface="Calibri"/>
              <a:cs typeface="Calibri"/>
              <a:sym typeface="Calibri"/>
            </a:endParaRPr>
          </a:p>
          <a:p>
            <a:pPr defTabSz="685800">
              <a:buClr>
                <a:srgbClr val="000000"/>
              </a:buClr>
            </a:pPr>
            <a:endParaRPr sz="1575" b="1" kern="0" dirty="0">
              <a:solidFill>
                <a:srgbClr val="000000"/>
              </a:solidFill>
              <a:latin typeface="Calibri"/>
              <a:ea typeface="Calibri"/>
              <a:cs typeface="Calibri"/>
              <a:sym typeface="Calibri"/>
            </a:endParaRPr>
          </a:p>
        </p:txBody>
      </p:sp>
      <p:pic>
        <p:nvPicPr>
          <p:cNvPr id="77" name="Google Shape;77;p16">
            <a:extLst>
              <a:ext uri="{C183D7F6-B498-43B3-948B-1728B52AA6E4}">
                <adec:decorative xmlns:adec="http://schemas.microsoft.com/office/drawing/2017/decorative" val="1"/>
              </a:ext>
            </a:extLst>
          </p:cNvPr>
          <p:cNvPicPr preferRelativeResize="0"/>
          <p:nvPr/>
        </p:nvPicPr>
        <p:blipFill rotWithShape="1">
          <a:blip r:embed="rId7">
            <a:alphaModFix/>
          </a:blip>
          <a:srcRect l="8007" t="9393" r="9101" b="19172"/>
          <a:stretch/>
        </p:blipFill>
        <p:spPr>
          <a:xfrm>
            <a:off x="7369388" y="2070225"/>
            <a:ext cx="1730475" cy="2139750"/>
          </a:xfrm>
          <a:prstGeom prst="round2DiagRect">
            <a:avLst>
              <a:gd name="adj1" fmla="val 16667"/>
              <a:gd name="adj2" fmla="val 0"/>
            </a:avLst>
          </a:prstGeom>
          <a:noFill/>
          <a:ln w="38100" cap="flat" cmpd="sng">
            <a:solidFill>
              <a:srgbClr val="2850A3"/>
            </a:solidFill>
            <a:prstDash val="solid"/>
            <a:round/>
            <a:headEnd type="none" w="sm" len="sm"/>
            <a:tailEnd type="none" w="sm" len="sm"/>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4" name="Google Shape;94;p17"/>
          <p:cNvSpPr txBox="1">
            <a:spLocks noGrp="1"/>
          </p:cNvSpPr>
          <p:nvPr>
            <p:ph type="title"/>
          </p:nvPr>
        </p:nvSpPr>
        <p:spPr>
          <a:xfrm>
            <a:off x="3886200" y="251814"/>
            <a:ext cx="5257800" cy="994275"/>
          </a:xfrm>
          <a:prstGeom prst="rect">
            <a:avLst/>
          </a:prstGeom>
          <a:noFill/>
          <a:ln>
            <a:noFill/>
          </a:ln>
        </p:spPr>
        <p:txBody>
          <a:bodyPr spcFirstLastPara="1" vert="horz" wrap="square" lIns="68569" tIns="34275" rIns="68569" bIns="34275" rtlCol="0" anchor="ctr" anchorCtr="0">
            <a:noAutofit/>
          </a:bodyPr>
          <a:lstStyle/>
          <a:p>
            <a:pPr>
              <a:lnSpc>
                <a:spcPct val="90000"/>
              </a:lnSpc>
              <a:spcBef>
                <a:spcPts val="0"/>
              </a:spcBef>
              <a:buClr>
                <a:srgbClr val="2850A3"/>
              </a:buClr>
              <a:buSzPts val="4400"/>
            </a:pPr>
            <a:r>
              <a:rPr lang="en-US" dirty="0"/>
              <a:t>Mee</a:t>
            </a:r>
            <a:r>
              <a:rPr lang="en-US" dirty="0">
                <a:solidFill>
                  <a:srgbClr val="2850A3"/>
                </a:solidFill>
              </a:rPr>
              <a:t>t t</a:t>
            </a:r>
            <a:r>
              <a:rPr lang="en-US" dirty="0"/>
              <a:t>he DRC Team Pt. 2</a:t>
            </a:r>
            <a:endParaRPr dirty="0"/>
          </a:p>
        </p:txBody>
      </p:sp>
      <p:sp>
        <p:nvSpPr>
          <p:cNvPr id="98" name="Google Shape;98;p17"/>
          <p:cNvSpPr txBox="1"/>
          <p:nvPr/>
        </p:nvSpPr>
        <p:spPr>
          <a:xfrm>
            <a:off x="-29138" y="2515031"/>
            <a:ext cx="1907775" cy="556200"/>
          </a:xfrm>
          <a:prstGeom prst="rect">
            <a:avLst/>
          </a:prstGeom>
          <a:noFill/>
          <a:ln>
            <a:noFill/>
          </a:ln>
        </p:spPr>
        <p:txBody>
          <a:bodyPr spcFirstLastPara="1" wrap="square" lIns="68569" tIns="34275" rIns="68569" bIns="34275" anchor="t" anchorCtr="0">
            <a:noAutofit/>
          </a:bodyPr>
          <a:lstStyle/>
          <a:p>
            <a:pPr algn="ctr" defTabSz="685800">
              <a:buClr>
                <a:srgbClr val="000000"/>
              </a:buClr>
            </a:pPr>
            <a:r>
              <a:rPr lang="en-US" sz="1575" b="1" kern="0" dirty="0">
                <a:solidFill>
                  <a:srgbClr val="000000"/>
                </a:solidFill>
                <a:latin typeface="Calibri"/>
                <a:ea typeface="Calibri"/>
                <a:cs typeface="Calibri"/>
                <a:sym typeface="Calibri"/>
              </a:rPr>
              <a:t>Office Administrator </a:t>
            </a:r>
            <a:endParaRPr sz="1575" b="1" kern="0" dirty="0">
              <a:solidFill>
                <a:srgbClr val="000000"/>
              </a:solidFill>
              <a:latin typeface="Calibri"/>
              <a:ea typeface="Calibri"/>
              <a:cs typeface="Calibri"/>
              <a:sym typeface="Calibri"/>
            </a:endParaRPr>
          </a:p>
          <a:p>
            <a:pPr algn="ctr" defTabSz="685800">
              <a:buClr>
                <a:srgbClr val="000000"/>
              </a:buClr>
            </a:pPr>
            <a:r>
              <a:rPr lang="en-US" sz="1575" b="1" kern="0" dirty="0">
                <a:solidFill>
                  <a:srgbClr val="000000"/>
                </a:solidFill>
                <a:latin typeface="Calibri"/>
                <a:ea typeface="Calibri"/>
                <a:cs typeface="Calibri"/>
                <a:sym typeface="Calibri"/>
              </a:rPr>
              <a:t>Jesse Gutierrez</a:t>
            </a:r>
            <a:endParaRPr sz="1575" b="1" kern="0" dirty="0">
              <a:solidFill>
                <a:srgbClr val="000000"/>
              </a:solidFill>
              <a:latin typeface="Calibri"/>
              <a:ea typeface="Calibri"/>
              <a:cs typeface="Calibri"/>
              <a:sym typeface="Calibri"/>
            </a:endParaRPr>
          </a:p>
          <a:p>
            <a:pPr defTabSz="685800">
              <a:buClr>
                <a:srgbClr val="000000"/>
              </a:buClr>
            </a:pPr>
            <a:endParaRPr sz="1575" b="1" kern="0" dirty="0">
              <a:solidFill>
                <a:srgbClr val="000000"/>
              </a:solidFill>
              <a:latin typeface="Calibri"/>
              <a:ea typeface="Calibri"/>
              <a:cs typeface="Calibri"/>
              <a:sym typeface="Calibri"/>
            </a:endParaRPr>
          </a:p>
          <a:p>
            <a:pPr defTabSz="685800">
              <a:buClr>
                <a:srgbClr val="000000"/>
              </a:buClr>
            </a:pPr>
            <a:endParaRPr sz="1575" b="1" kern="0" dirty="0">
              <a:solidFill>
                <a:srgbClr val="000000"/>
              </a:solidFill>
              <a:latin typeface="Calibri"/>
              <a:ea typeface="Calibri"/>
              <a:cs typeface="Calibri"/>
              <a:sym typeface="Calibri"/>
            </a:endParaRPr>
          </a:p>
        </p:txBody>
      </p:sp>
      <p:pic>
        <p:nvPicPr>
          <p:cNvPr id="93" name="Google Shape;93;p17">
            <a:extLst>
              <a:ext uri="{C183D7F6-B498-43B3-948B-1728B52AA6E4}">
                <adec:decorative xmlns:adec="http://schemas.microsoft.com/office/drawing/2017/decorative" val="1"/>
              </a:ext>
            </a:extLst>
          </p:cNvPr>
          <p:cNvPicPr preferRelativeResize="0"/>
          <p:nvPr/>
        </p:nvPicPr>
        <p:blipFill rotWithShape="1">
          <a:blip r:embed="rId3">
            <a:alphaModFix/>
          </a:blip>
          <a:srcRect t="3635" b="3626"/>
          <a:stretch/>
        </p:blipFill>
        <p:spPr>
          <a:xfrm>
            <a:off x="59513" y="375281"/>
            <a:ext cx="1730475" cy="2139750"/>
          </a:xfrm>
          <a:prstGeom prst="round2DiagRect">
            <a:avLst>
              <a:gd name="adj1" fmla="val 16667"/>
              <a:gd name="adj2" fmla="val 0"/>
            </a:avLst>
          </a:prstGeom>
          <a:noFill/>
          <a:ln w="38100" cap="flat" cmpd="sng">
            <a:solidFill>
              <a:srgbClr val="2850A3"/>
            </a:solidFill>
            <a:prstDash val="solid"/>
            <a:round/>
            <a:headEnd type="none" w="sm" len="sm"/>
            <a:tailEnd type="none" w="sm" len="sm"/>
          </a:ln>
        </p:spPr>
      </p:pic>
      <p:sp>
        <p:nvSpPr>
          <p:cNvPr id="99" name="Google Shape;99;p17"/>
          <p:cNvSpPr txBox="1"/>
          <p:nvPr/>
        </p:nvSpPr>
        <p:spPr>
          <a:xfrm>
            <a:off x="1798894" y="2954944"/>
            <a:ext cx="1907775" cy="556200"/>
          </a:xfrm>
          <a:prstGeom prst="rect">
            <a:avLst/>
          </a:prstGeom>
          <a:noFill/>
          <a:ln>
            <a:noFill/>
          </a:ln>
        </p:spPr>
        <p:txBody>
          <a:bodyPr spcFirstLastPara="1" wrap="square" lIns="68569" tIns="34275" rIns="68569" bIns="34275" anchor="t" anchorCtr="0">
            <a:noAutofit/>
          </a:bodyPr>
          <a:lstStyle/>
          <a:p>
            <a:pPr algn="ctr" defTabSz="685800">
              <a:buClr>
                <a:srgbClr val="000000"/>
              </a:buClr>
            </a:pPr>
            <a:r>
              <a:rPr lang="en-US" sz="1575" b="1" kern="0" dirty="0">
                <a:solidFill>
                  <a:srgbClr val="000000"/>
                </a:solidFill>
                <a:latin typeface="Calibri"/>
                <a:ea typeface="Calibri"/>
                <a:cs typeface="Calibri"/>
                <a:sym typeface="Calibri"/>
              </a:rPr>
              <a:t>Testing Coordinator</a:t>
            </a:r>
            <a:endParaRPr sz="1575" b="1" kern="0" dirty="0">
              <a:solidFill>
                <a:srgbClr val="000000"/>
              </a:solidFill>
              <a:latin typeface="Calibri"/>
              <a:ea typeface="Calibri"/>
              <a:cs typeface="Calibri"/>
              <a:sym typeface="Calibri"/>
            </a:endParaRPr>
          </a:p>
          <a:p>
            <a:pPr algn="ctr" defTabSz="685800">
              <a:buClr>
                <a:srgbClr val="000000"/>
              </a:buClr>
            </a:pPr>
            <a:r>
              <a:rPr lang="en-US" sz="1575" b="1" kern="0" dirty="0">
                <a:solidFill>
                  <a:srgbClr val="000000"/>
                </a:solidFill>
                <a:latin typeface="Calibri"/>
                <a:ea typeface="Calibri"/>
                <a:cs typeface="Calibri"/>
                <a:sym typeface="Calibri"/>
              </a:rPr>
              <a:t>Kelly Gerhardt</a:t>
            </a:r>
            <a:endParaRPr sz="1575" b="1" kern="0" dirty="0">
              <a:solidFill>
                <a:srgbClr val="000000"/>
              </a:solidFill>
              <a:latin typeface="Calibri"/>
              <a:ea typeface="Calibri"/>
              <a:cs typeface="Calibri"/>
              <a:sym typeface="Calibri"/>
            </a:endParaRPr>
          </a:p>
          <a:p>
            <a:pPr defTabSz="685800">
              <a:buClr>
                <a:srgbClr val="000000"/>
              </a:buClr>
            </a:pPr>
            <a:endParaRPr sz="1575" b="1" kern="0" dirty="0">
              <a:solidFill>
                <a:srgbClr val="000000"/>
              </a:solidFill>
              <a:latin typeface="Calibri"/>
              <a:ea typeface="Calibri"/>
              <a:cs typeface="Calibri"/>
              <a:sym typeface="Calibri"/>
            </a:endParaRPr>
          </a:p>
          <a:p>
            <a:pPr defTabSz="685800">
              <a:buClr>
                <a:srgbClr val="000000"/>
              </a:buClr>
            </a:pPr>
            <a:endParaRPr sz="1575" b="1" kern="0" dirty="0">
              <a:solidFill>
                <a:srgbClr val="000000"/>
              </a:solidFill>
              <a:latin typeface="Calibri"/>
              <a:ea typeface="Calibri"/>
              <a:cs typeface="Calibri"/>
              <a:sym typeface="Calibri"/>
            </a:endParaRPr>
          </a:p>
        </p:txBody>
      </p:sp>
      <p:pic>
        <p:nvPicPr>
          <p:cNvPr id="97" name="Google Shape;97;p17">
            <a:extLst>
              <a:ext uri="{C183D7F6-B498-43B3-948B-1728B52AA6E4}">
                <adec:decorative xmlns:adec="http://schemas.microsoft.com/office/drawing/2017/decorative" val="1"/>
              </a:ext>
            </a:extLst>
          </p:cNvPr>
          <p:cNvPicPr preferRelativeResize="0"/>
          <p:nvPr/>
        </p:nvPicPr>
        <p:blipFill rotWithShape="1">
          <a:blip r:embed="rId4">
            <a:alphaModFix/>
          </a:blip>
          <a:srcRect l="17961" t="9477" r="12093" b="32839"/>
          <a:stretch/>
        </p:blipFill>
        <p:spPr>
          <a:xfrm>
            <a:off x="1887544" y="815194"/>
            <a:ext cx="1730475" cy="2139750"/>
          </a:xfrm>
          <a:prstGeom prst="round2DiagRect">
            <a:avLst>
              <a:gd name="adj1" fmla="val 16667"/>
              <a:gd name="adj2" fmla="val 0"/>
            </a:avLst>
          </a:prstGeom>
          <a:noFill/>
          <a:ln w="38100" cap="flat" cmpd="sng">
            <a:solidFill>
              <a:srgbClr val="31538F"/>
            </a:solidFill>
            <a:prstDash val="solid"/>
            <a:round/>
            <a:headEnd type="none" w="sm" len="sm"/>
            <a:tailEnd type="none" w="sm" len="sm"/>
          </a:ln>
        </p:spPr>
      </p:pic>
      <p:sp>
        <p:nvSpPr>
          <p:cNvPr id="100" name="Google Shape;100;p17"/>
          <p:cNvSpPr txBox="1"/>
          <p:nvPr/>
        </p:nvSpPr>
        <p:spPr>
          <a:xfrm>
            <a:off x="3618113" y="3374550"/>
            <a:ext cx="1907775" cy="556200"/>
          </a:xfrm>
          <a:prstGeom prst="rect">
            <a:avLst/>
          </a:prstGeom>
          <a:noFill/>
          <a:ln>
            <a:noFill/>
          </a:ln>
        </p:spPr>
        <p:txBody>
          <a:bodyPr spcFirstLastPara="1" wrap="square" lIns="68569" tIns="34275" rIns="68569" bIns="34275" anchor="t" anchorCtr="0">
            <a:noAutofit/>
          </a:bodyPr>
          <a:lstStyle/>
          <a:p>
            <a:pPr algn="ctr" defTabSz="685800">
              <a:buClr>
                <a:srgbClr val="000000"/>
              </a:buClr>
            </a:pPr>
            <a:r>
              <a:rPr lang="en-US" sz="1575" b="1" kern="0" dirty="0">
                <a:solidFill>
                  <a:srgbClr val="000000"/>
                </a:solidFill>
                <a:latin typeface="Calibri"/>
                <a:ea typeface="Calibri"/>
                <a:cs typeface="Calibri"/>
                <a:sym typeface="Calibri"/>
              </a:rPr>
              <a:t>Testing Coordinator</a:t>
            </a:r>
            <a:endParaRPr sz="1575" b="1" kern="0" dirty="0">
              <a:solidFill>
                <a:srgbClr val="000000"/>
              </a:solidFill>
              <a:latin typeface="Calibri"/>
              <a:ea typeface="Calibri"/>
              <a:cs typeface="Calibri"/>
              <a:sym typeface="Calibri"/>
            </a:endParaRPr>
          </a:p>
          <a:p>
            <a:pPr algn="ctr" defTabSz="685800">
              <a:buClr>
                <a:srgbClr val="000000"/>
              </a:buClr>
            </a:pPr>
            <a:r>
              <a:rPr lang="en-US" sz="1575" b="1" kern="0" dirty="0">
                <a:solidFill>
                  <a:srgbClr val="000000"/>
                </a:solidFill>
                <a:latin typeface="Calibri"/>
                <a:ea typeface="Calibri"/>
                <a:cs typeface="Calibri"/>
                <a:sym typeface="Calibri"/>
              </a:rPr>
              <a:t>Christine Guzman</a:t>
            </a:r>
            <a:endParaRPr sz="1575" b="1" kern="0" dirty="0">
              <a:solidFill>
                <a:srgbClr val="000000"/>
              </a:solidFill>
              <a:latin typeface="Calibri"/>
              <a:ea typeface="Calibri"/>
              <a:cs typeface="Calibri"/>
              <a:sym typeface="Calibri"/>
            </a:endParaRPr>
          </a:p>
          <a:p>
            <a:pPr defTabSz="685800">
              <a:buClr>
                <a:srgbClr val="000000"/>
              </a:buClr>
            </a:pPr>
            <a:endParaRPr sz="1575" b="1" kern="0" dirty="0">
              <a:solidFill>
                <a:srgbClr val="000000"/>
              </a:solidFill>
              <a:latin typeface="Calibri"/>
              <a:ea typeface="Calibri"/>
              <a:cs typeface="Calibri"/>
              <a:sym typeface="Calibri"/>
            </a:endParaRPr>
          </a:p>
          <a:p>
            <a:pPr defTabSz="685800">
              <a:buClr>
                <a:srgbClr val="000000"/>
              </a:buClr>
            </a:pPr>
            <a:endParaRPr sz="1575" b="1" kern="0" dirty="0">
              <a:solidFill>
                <a:srgbClr val="000000"/>
              </a:solidFill>
              <a:latin typeface="Calibri"/>
              <a:ea typeface="Calibri"/>
              <a:cs typeface="Calibri"/>
              <a:sym typeface="Calibri"/>
            </a:endParaRPr>
          </a:p>
        </p:txBody>
      </p:sp>
      <p:pic>
        <p:nvPicPr>
          <p:cNvPr id="96" name="Google Shape;96;p17">
            <a:extLst>
              <a:ext uri="{C183D7F6-B498-43B3-948B-1728B52AA6E4}">
                <adec:decorative xmlns:adec="http://schemas.microsoft.com/office/drawing/2017/decorative" val="1"/>
              </a:ext>
            </a:extLst>
          </p:cNvPr>
          <p:cNvPicPr preferRelativeResize="0"/>
          <p:nvPr/>
        </p:nvPicPr>
        <p:blipFill rotWithShape="1">
          <a:blip r:embed="rId5">
            <a:alphaModFix/>
          </a:blip>
          <a:srcRect l="8759" t="6132" b="13809"/>
          <a:stretch/>
        </p:blipFill>
        <p:spPr>
          <a:xfrm>
            <a:off x="3715585" y="1236150"/>
            <a:ext cx="1728225" cy="2138400"/>
          </a:xfrm>
          <a:prstGeom prst="round2DiagRect">
            <a:avLst>
              <a:gd name="adj1" fmla="val 16667"/>
              <a:gd name="adj2" fmla="val 0"/>
            </a:avLst>
          </a:prstGeom>
          <a:noFill/>
          <a:ln w="38100" cap="flat" cmpd="sng">
            <a:solidFill>
              <a:srgbClr val="31538F"/>
            </a:solidFill>
            <a:prstDash val="solid"/>
            <a:round/>
            <a:headEnd type="none" w="sm" len="sm"/>
            <a:tailEnd type="none" w="sm" len="sm"/>
          </a:ln>
        </p:spPr>
      </p:pic>
      <p:sp>
        <p:nvSpPr>
          <p:cNvPr id="101" name="Google Shape;101;p17"/>
          <p:cNvSpPr txBox="1"/>
          <p:nvPr/>
        </p:nvSpPr>
        <p:spPr>
          <a:xfrm>
            <a:off x="5452725" y="3800381"/>
            <a:ext cx="1907775" cy="556200"/>
          </a:xfrm>
          <a:prstGeom prst="rect">
            <a:avLst/>
          </a:prstGeom>
          <a:noFill/>
          <a:ln>
            <a:noFill/>
          </a:ln>
        </p:spPr>
        <p:txBody>
          <a:bodyPr spcFirstLastPara="1" wrap="square" lIns="68569" tIns="34275" rIns="68569" bIns="34275" anchor="t" anchorCtr="0">
            <a:noAutofit/>
          </a:bodyPr>
          <a:lstStyle/>
          <a:p>
            <a:pPr algn="ctr" defTabSz="685800">
              <a:buClr>
                <a:srgbClr val="000000"/>
              </a:buClr>
            </a:pPr>
            <a:r>
              <a:rPr lang="en-US" sz="1575" b="1" kern="0" dirty="0">
                <a:solidFill>
                  <a:srgbClr val="000000"/>
                </a:solidFill>
                <a:latin typeface="Calibri"/>
                <a:ea typeface="Calibri"/>
                <a:cs typeface="Calibri"/>
                <a:sym typeface="Calibri"/>
              </a:rPr>
              <a:t>Graduate Assistant - Testing Coordinator &amp; Document Converter</a:t>
            </a:r>
            <a:endParaRPr sz="1575" b="1" kern="0" dirty="0">
              <a:solidFill>
                <a:srgbClr val="000000"/>
              </a:solidFill>
              <a:latin typeface="Calibri"/>
              <a:ea typeface="Calibri"/>
              <a:cs typeface="Calibri"/>
              <a:sym typeface="Calibri"/>
            </a:endParaRPr>
          </a:p>
          <a:p>
            <a:pPr algn="ctr" defTabSz="685800">
              <a:buClr>
                <a:srgbClr val="000000"/>
              </a:buClr>
            </a:pPr>
            <a:r>
              <a:rPr lang="en-US" sz="1575" b="1" kern="0" dirty="0">
                <a:solidFill>
                  <a:srgbClr val="000000"/>
                </a:solidFill>
                <a:latin typeface="Calibri"/>
                <a:ea typeface="Calibri"/>
                <a:cs typeface="Calibri"/>
                <a:sym typeface="Calibri"/>
              </a:rPr>
              <a:t>Nicole Sims</a:t>
            </a:r>
            <a:endParaRPr sz="1575" b="1" kern="0" dirty="0">
              <a:solidFill>
                <a:srgbClr val="000000"/>
              </a:solidFill>
              <a:latin typeface="Calibri"/>
              <a:ea typeface="Calibri"/>
              <a:cs typeface="Calibri"/>
              <a:sym typeface="Calibri"/>
            </a:endParaRPr>
          </a:p>
          <a:p>
            <a:pPr defTabSz="685800">
              <a:buClr>
                <a:srgbClr val="000000"/>
              </a:buClr>
            </a:pPr>
            <a:endParaRPr sz="1575" b="1" kern="0" dirty="0">
              <a:solidFill>
                <a:srgbClr val="000000"/>
              </a:solidFill>
              <a:latin typeface="Calibri"/>
              <a:ea typeface="Calibri"/>
              <a:cs typeface="Calibri"/>
              <a:sym typeface="Calibri"/>
            </a:endParaRPr>
          </a:p>
          <a:p>
            <a:pPr defTabSz="685800">
              <a:buClr>
                <a:srgbClr val="000000"/>
              </a:buClr>
            </a:pPr>
            <a:endParaRPr sz="1575" b="1" kern="0" dirty="0">
              <a:solidFill>
                <a:srgbClr val="000000"/>
              </a:solidFill>
              <a:latin typeface="Calibri"/>
              <a:ea typeface="Calibri"/>
              <a:cs typeface="Calibri"/>
              <a:sym typeface="Calibri"/>
            </a:endParaRPr>
          </a:p>
        </p:txBody>
      </p:sp>
      <p:pic>
        <p:nvPicPr>
          <p:cNvPr id="95" name="Google Shape;95;p17">
            <a:extLst>
              <a:ext uri="{C183D7F6-B498-43B3-948B-1728B52AA6E4}">
                <adec:decorative xmlns:adec="http://schemas.microsoft.com/office/drawing/2017/decorative" val="1"/>
              </a:ext>
            </a:extLst>
          </p:cNvPr>
          <p:cNvPicPr preferRelativeResize="0"/>
          <p:nvPr/>
        </p:nvPicPr>
        <p:blipFill rotWithShape="1">
          <a:blip r:embed="rId6">
            <a:alphaModFix/>
          </a:blip>
          <a:srcRect l="3600" r="3609"/>
          <a:stretch/>
        </p:blipFill>
        <p:spPr>
          <a:xfrm>
            <a:off x="5541366" y="1661981"/>
            <a:ext cx="1730475" cy="2138400"/>
          </a:xfrm>
          <a:prstGeom prst="round2DiagRect">
            <a:avLst>
              <a:gd name="adj1" fmla="val 16667"/>
              <a:gd name="adj2" fmla="val 0"/>
            </a:avLst>
          </a:prstGeom>
          <a:noFill/>
          <a:ln w="38100" cap="flat" cmpd="sng">
            <a:solidFill>
              <a:srgbClr val="31538F"/>
            </a:solidFill>
            <a:prstDash val="solid"/>
            <a:round/>
            <a:headEnd type="none" w="sm" len="sm"/>
            <a:tailEnd type="none" w="sm" len="sm"/>
          </a:ln>
        </p:spPr>
      </p:pic>
      <p:sp>
        <p:nvSpPr>
          <p:cNvPr id="102" name="Google Shape;102;p17"/>
          <p:cNvSpPr txBox="1"/>
          <p:nvPr/>
        </p:nvSpPr>
        <p:spPr>
          <a:xfrm>
            <a:off x="7279631" y="4252688"/>
            <a:ext cx="1907775" cy="556200"/>
          </a:xfrm>
          <a:prstGeom prst="rect">
            <a:avLst/>
          </a:prstGeom>
          <a:noFill/>
          <a:ln>
            <a:noFill/>
          </a:ln>
        </p:spPr>
        <p:txBody>
          <a:bodyPr spcFirstLastPara="1" wrap="square" lIns="68569" tIns="34275" rIns="68569" bIns="34275" anchor="t" anchorCtr="0">
            <a:noAutofit/>
          </a:bodyPr>
          <a:lstStyle/>
          <a:p>
            <a:pPr algn="ctr" defTabSz="685800">
              <a:buClr>
                <a:srgbClr val="000000"/>
              </a:buClr>
            </a:pPr>
            <a:r>
              <a:rPr lang="en-US" sz="1575" b="1" kern="0">
                <a:solidFill>
                  <a:srgbClr val="000000"/>
                </a:solidFill>
                <a:latin typeface="Calibri"/>
                <a:ea typeface="Calibri"/>
                <a:cs typeface="Calibri"/>
                <a:sym typeface="Calibri"/>
              </a:rPr>
              <a:t>Undergrad &amp; Grad </a:t>
            </a:r>
            <a:endParaRPr sz="1575" b="1" kern="0">
              <a:solidFill>
                <a:srgbClr val="000000"/>
              </a:solidFill>
              <a:latin typeface="Calibri"/>
              <a:ea typeface="Calibri"/>
              <a:cs typeface="Calibri"/>
              <a:sym typeface="Calibri"/>
            </a:endParaRPr>
          </a:p>
          <a:p>
            <a:pPr algn="ctr" defTabSz="685800">
              <a:buClr>
                <a:srgbClr val="000000"/>
              </a:buClr>
            </a:pPr>
            <a:r>
              <a:rPr lang="en-US" sz="1575" b="1" kern="0">
                <a:solidFill>
                  <a:srgbClr val="000000"/>
                </a:solidFill>
                <a:latin typeface="Calibri"/>
                <a:ea typeface="Calibri"/>
                <a:cs typeface="Calibri"/>
                <a:sym typeface="Calibri"/>
              </a:rPr>
              <a:t>Lab Aides and Office Helpers</a:t>
            </a:r>
            <a:endParaRPr sz="1575" b="1" kern="0">
              <a:solidFill>
                <a:srgbClr val="000000"/>
              </a:solidFill>
              <a:latin typeface="Calibri"/>
              <a:ea typeface="Calibri"/>
              <a:cs typeface="Calibri"/>
              <a:sym typeface="Calibri"/>
            </a:endParaRPr>
          </a:p>
          <a:p>
            <a:pPr defTabSz="685800">
              <a:buClr>
                <a:srgbClr val="000000"/>
              </a:buClr>
            </a:pPr>
            <a:endParaRPr sz="1575" b="1" kern="0">
              <a:solidFill>
                <a:srgbClr val="000000"/>
              </a:solidFill>
              <a:latin typeface="Calibri"/>
              <a:ea typeface="Calibri"/>
              <a:cs typeface="Calibri"/>
              <a:sym typeface="Calibri"/>
            </a:endParaRPr>
          </a:p>
          <a:p>
            <a:pPr defTabSz="685800">
              <a:buClr>
                <a:srgbClr val="000000"/>
              </a:buClr>
            </a:pPr>
            <a:endParaRPr sz="1575" b="1" kern="0">
              <a:solidFill>
                <a:srgbClr val="000000"/>
              </a:solidFill>
              <a:latin typeface="Calibri"/>
              <a:ea typeface="Calibri"/>
              <a:cs typeface="Calibri"/>
              <a:sym typeface="Calibri"/>
            </a:endParaRPr>
          </a:p>
        </p:txBody>
      </p:sp>
      <p:pic>
        <p:nvPicPr>
          <p:cNvPr id="92" name="Google Shape;92;p17" descr="Senator Tammy Duckworth smiles at the camera - she represents all the undergrad and grad lab aides in the DRC for our slide."/>
          <p:cNvPicPr preferRelativeResize="0"/>
          <p:nvPr/>
        </p:nvPicPr>
        <p:blipFill rotWithShape="1">
          <a:blip r:embed="rId7">
            <a:alphaModFix/>
          </a:blip>
          <a:srcRect l="17482" t="10697" r="3089" b="10705"/>
          <a:stretch/>
        </p:blipFill>
        <p:spPr>
          <a:xfrm>
            <a:off x="7369406" y="2112938"/>
            <a:ext cx="1728225" cy="2139750"/>
          </a:xfrm>
          <a:prstGeom prst="round2DiagRect">
            <a:avLst>
              <a:gd name="adj1" fmla="val 16667"/>
              <a:gd name="adj2" fmla="val 0"/>
            </a:avLst>
          </a:prstGeom>
          <a:noFill/>
          <a:ln w="38100" cap="flat" cmpd="sng">
            <a:solidFill>
              <a:srgbClr val="2850A3"/>
            </a:solidFill>
            <a:prstDash val="solid"/>
            <a:round/>
            <a:headEnd type="none" w="sm" len="sm"/>
            <a:tailEnd type="none" w="sm" len="sm"/>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40"/>
          <p:cNvSpPr txBox="1">
            <a:spLocks noGrp="1"/>
          </p:cNvSpPr>
          <p:nvPr>
            <p:ph type="ctrTitle"/>
          </p:nvPr>
        </p:nvSpPr>
        <p:spPr>
          <a:xfrm>
            <a:off x="684875" y="503825"/>
            <a:ext cx="7743300" cy="758400"/>
          </a:xfrm>
          <a:prstGeom prst="rect">
            <a:avLst/>
          </a:prstGeom>
          <a:noFill/>
          <a:ln>
            <a:noFill/>
          </a:ln>
        </p:spPr>
        <p:txBody>
          <a:bodyPr spcFirstLastPara="1" wrap="square" lIns="68575" tIns="34275" rIns="68575" bIns="34275" anchor="b" anchorCtr="0">
            <a:noAutofit/>
          </a:bodyPr>
          <a:lstStyle/>
          <a:p>
            <a:r>
              <a:rPr lang="en" sz="3200" dirty="0"/>
              <a:t>Programs/Services Offered by DRC</a:t>
            </a:r>
            <a:endParaRPr sz="3200" dirty="0"/>
          </a:p>
        </p:txBody>
      </p:sp>
      <p:sp>
        <p:nvSpPr>
          <p:cNvPr id="171" name="Google Shape;171;p40"/>
          <p:cNvSpPr txBox="1">
            <a:spLocks noGrp="1"/>
          </p:cNvSpPr>
          <p:nvPr>
            <p:ph type="subTitle" idx="1"/>
          </p:nvPr>
        </p:nvSpPr>
        <p:spPr>
          <a:xfrm>
            <a:off x="283050" y="1552450"/>
            <a:ext cx="8577900" cy="2409600"/>
          </a:xfrm>
          <a:prstGeom prst="rect">
            <a:avLst/>
          </a:prstGeom>
          <a:noFill/>
          <a:ln>
            <a:noFill/>
          </a:ln>
        </p:spPr>
        <p:txBody>
          <a:bodyPr spcFirstLastPara="1" wrap="square" lIns="68575" tIns="34275" rIns="68575" bIns="34275" anchor="t" anchorCtr="0">
            <a:noAutofit/>
          </a:bodyPr>
          <a:lstStyle/>
          <a:p>
            <a:pPr marL="0" indent="0" algn="l"/>
            <a:r>
              <a:rPr lang="en" sz="2400" b="1"/>
              <a:t>Services:</a:t>
            </a:r>
            <a:endParaRPr sz="2400" b="1"/>
          </a:p>
          <a:p>
            <a:pPr marL="457189" indent="-380990" algn="l">
              <a:buClr>
                <a:srgbClr val="FFFF00"/>
              </a:buClr>
              <a:buSzPts val="2400"/>
              <a:buChar char="-"/>
            </a:pPr>
            <a:r>
              <a:rPr lang="en" sz="2400"/>
              <a:t>Academic Accommodations to ensure equal access to the college experience for students with disabilities (learn more on our </a:t>
            </a:r>
            <a:r>
              <a:rPr lang="en" sz="2400" u="sng">
                <a:solidFill>
                  <a:srgbClr val="FFFF00"/>
                </a:solidFill>
                <a:hlinkClick r:id="rId3">
                  <a:extLst>
                    <a:ext uri="{A12FA001-AC4F-418D-AE19-62706E023703}">
                      <ahyp:hlinkClr xmlns:ahyp="http://schemas.microsoft.com/office/drawing/2018/hyperlinkcolor" val="tx"/>
                    </a:ext>
                  </a:extLst>
                </a:hlinkClick>
              </a:rPr>
              <a:t>Accommodations Guide</a:t>
            </a:r>
            <a:r>
              <a:rPr lang="en" sz="2400"/>
              <a:t>)</a:t>
            </a:r>
            <a:endParaRPr sz="2400"/>
          </a:p>
          <a:p>
            <a:pPr marL="457189" indent="-380990" algn="l">
              <a:spcBef>
                <a:spcPts val="0"/>
              </a:spcBef>
              <a:buSzPts val="2400"/>
              <a:buChar char="-"/>
            </a:pPr>
            <a:r>
              <a:rPr lang="en" sz="2400"/>
              <a:t>Referrals to on and off campus resources, such as tutoring, advising, counseling, housing and employment resources.</a:t>
            </a:r>
            <a:endParaRPr sz="2400"/>
          </a:p>
          <a:p>
            <a:pPr marL="457189" indent="0" algn="l">
              <a:lnSpc>
                <a:spcPct val="115000"/>
              </a:lnSpc>
              <a:spcBef>
                <a:spcPts val="1200"/>
              </a:spcBef>
            </a:pPr>
            <a:endParaRPr sz="1400">
              <a:solidFill>
                <a:srgbClr val="FFFFFF"/>
              </a:solidFill>
            </a:endParaRPr>
          </a:p>
          <a:p>
            <a:pPr marL="0" indent="0" algn="l">
              <a:spcBef>
                <a:spcPts val="1200"/>
              </a:spcBef>
            </a:pPr>
            <a:endParaRPr sz="16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UIC Campus from above">
            <a:extLst>
              <a:ext uri="{FF2B5EF4-FFF2-40B4-BE49-F238E27FC236}">
                <a16:creationId xmlns:a16="http://schemas.microsoft.com/office/drawing/2014/main" id="{DDFF675C-2FD9-4527-8137-FDE06D85F4E7}"/>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t="-10918" r="-300"/>
          <a:stretch/>
        </p:blipFill>
        <p:spPr>
          <a:xfrm>
            <a:off x="-152400" y="-2229078"/>
            <a:ext cx="9343692" cy="7982178"/>
          </a:xfrm>
          <a:prstGeom prst="rect">
            <a:avLst/>
          </a:prstGeom>
        </p:spPr>
      </p:pic>
      <p:pic>
        <p:nvPicPr>
          <p:cNvPr id="6" name="Picture 5" descr="The University of Illinois at Chicago Logo"/>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28600" y="2319264"/>
            <a:ext cx="2460893" cy="3362325"/>
          </a:xfrm>
          <a:prstGeom prst="rect">
            <a:avLst/>
          </a:prstGeom>
          <a:effectLst/>
        </p:spPr>
      </p:pic>
      <p:sp>
        <p:nvSpPr>
          <p:cNvPr id="8" name="TextBox 7">
            <a:extLst>
              <a:ext uri="{FF2B5EF4-FFF2-40B4-BE49-F238E27FC236}">
                <a16:creationId xmlns:a16="http://schemas.microsoft.com/office/drawing/2014/main" id="{70DADEE5-782C-4E10-8C68-720F16898326}"/>
              </a:ext>
            </a:extLst>
          </p:cNvPr>
          <p:cNvSpPr txBox="1"/>
          <p:nvPr/>
        </p:nvSpPr>
        <p:spPr>
          <a:xfrm rot="16200000">
            <a:off x="4734983" y="-2278463"/>
            <a:ext cx="1121833" cy="6934200"/>
          </a:xfrm>
          <a:prstGeom prst="rect">
            <a:avLst/>
          </a:prstGeom>
          <a:noFill/>
        </p:spPr>
        <p:txBody>
          <a:bodyPr vert="vert" wrap="square" lIns="79242" tIns="39621" rIns="79242" bIns="39621" rtlCol="0">
            <a:spAutoFit/>
          </a:bodyPr>
          <a:lstStyle/>
          <a:p>
            <a:pPr algn="r" defTabSz="396210">
              <a:lnSpc>
                <a:spcPts val="6000"/>
              </a:lnSpc>
            </a:pPr>
            <a:r>
              <a:rPr lang="en-US" sz="10000" b="1" spc="-43" dirty="0">
                <a:solidFill>
                  <a:schemeClr val="bg1"/>
                </a:solidFill>
                <a:latin typeface="Theinhardt Black" panose="020B0A04020202020204" pitchFamily="34" charset="0"/>
              </a:rPr>
              <a:t>WELCOME</a:t>
            </a:r>
            <a:endParaRPr lang="en-US" sz="10000" b="1" kern="5000" spc="-147" dirty="0">
              <a:solidFill>
                <a:schemeClr val="bg1"/>
              </a:solidFill>
              <a:latin typeface="Theinhardt Black" panose="020B0A04020202020204" pitchFamily="34" charset="0"/>
            </a:endParaRPr>
          </a:p>
        </p:txBody>
      </p:sp>
      <p:sp>
        <p:nvSpPr>
          <p:cNvPr id="5" name="TextBox 4">
            <a:extLst>
              <a:ext uri="{FF2B5EF4-FFF2-40B4-BE49-F238E27FC236}">
                <a16:creationId xmlns:a16="http://schemas.microsoft.com/office/drawing/2014/main" id="{BEC943FA-70C9-4220-9AE7-659E40C2725B}"/>
              </a:ext>
            </a:extLst>
          </p:cNvPr>
          <p:cNvSpPr txBox="1"/>
          <p:nvPr/>
        </p:nvSpPr>
        <p:spPr>
          <a:xfrm rot="16200000">
            <a:off x="4869635" y="-2102665"/>
            <a:ext cx="852529" cy="6934200"/>
          </a:xfrm>
          <a:prstGeom prst="rect">
            <a:avLst/>
          </a:prstGeom>
          <a:noFill/>
        </p:spPr>
        <p:txBody>
          <a:bodyPr vert="vert" wrap="square" lIns="79242" tIns="39621" rIns="79242" bIns="39621" rtlCol="0">
            <a:spAutoFit/>
          </a:bodyPr>
          <a:lstStyle/>
          <a:p>
            <a:pPr algn="r" defTabSz="396210">
              <a:lnSpc>
                <a:spcPts val="6000"/>
              </a:lnSpc>
            </a:pPr>
            <a:r>
              <a:rPr lang="en-US" sz="3000" b="1" spc="-43" dirty="0">
                <a:solidFill>
                  <a:schemeClr val="bg1"/>
                </a:solidFill>
                <a:latin typeface="Theinhardt Black" panose="020B0A04020202020204" pitchFamily="34" charset="0"/>
              </a:rPr>
              <a:t>TO UIC</a:t>
            </a:r>
            <a:endParaRPr lang="en-US" sz="3000" b="1" kern="5000" spc="-147" dirty="0">
              <a:solidFill>
                <a:schemeClr val="bg1"/>
              </a:solidFill>
              <a:latin typeface="Theinhardt Black" panose="020B0A04020202020204" pitchFamily="34" charset="0"/>
            </a:endParaRPr>
          </a:p>
        </p:txBody>
      </p:sp>
      <p:sp>
        <p:nvSpPr>
          <p:cNvPr id="3" name="Title 2">
            <a:extLst>
              <a:ext uri="{FF2B5EF4-FFF2-40B4-BE49-F238E27FC236}">
                <a16:creationId xmlns:a16="http://schemas.microsoft.com/office/drawing/2014/main" id="{395B2D40-A063-4DEB-8C93-647FBD46164E}"/>
              </a:ext>
              <a:ext uri="{C183D7F6-B498-43B3-948B-1728B52AA6E4}">
                <adec:decorative xmlns:adec="http://schemas.microsoft.com/office/drawing/2017/decorative" val="1"/>
              </a:ext>
            </a:extLst>
          </p:cNvPr>
          <p:cNvSpPr>
            <a:spLocks noGrp="1"/>
          </p:cNvSpPr>
          <p:nvPr>
            <p:ph type="ctrTitle"/>
          </p:nvPr>
        </p:nvSpPr>
        <p:spPr>
          <a:xfrm>
            <a:off x="685800" y="-1225021"/>
            <a:ext cx="7772400" cy="1225021"/>
          </a:xfrm>
        </p:spPr>
        <p:txBody>
          <a:bodyPr vert="horz" lIns="95090" tIns="47545" rIns="95090" bIns="47545" rtlCol="0" anchor="b">
            <a:normAutofit/>
          </a:bodyPr>
          <a:lstStyle/>
          <a:p>
            <a:r>
              <a:rPr lang="en-US" dirty="0"/>
              <a:t>Welcome to UIC</a:t>
            </a:r>
          </a:p>
        </p:txBody>
      </p:sp>
    </p:spTree>
    <p:extLst>
      <p:ext uri="{BB962C8B-B14F-4D97-AF65-F5344CB8AC3E}">
        <p14:creationId xmlns:p14="http://schemas.microsoft.com/office/powerpoint/2010/main" val="2525646248"/>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39"/>
          <p:cNvSpPr txBox="1">
            <a:spLocks noGrp="1"/>
          </p:cNvSpPr>
          <p:nvPr>
            <p:ph type="title"/>
          </p:nvPr>
        </p:nvSpPr>
        <p:spPr>
          <a:xfrm>
            <a:off x="572725" y="463344"/>
            <a:ext cx="7886700" cy="994200"/>
          </a:xfrm>
          <a:prstGeom prst="rect">
            <a:avLst/>
          </a:prstGeom>
          <a:noFill/>
          <a:ln>
            <a:noFill/>
          </a:ln>
        </p:spPr>
        <p:txBody>
          <a:bodyPr spcFirstLastPara="1" wrap="square" lIns="68575" tIns="34275" rIns="68575" bIns="34275" anchor="ctr" anchorCtr="0">
            <a:noAutofit/>
          </a:bodyPr>
          <a:lstStyle/>
          <a:p>
            <a:pPr>
              <a:buSzPts val="2100"/>
            </a:pPr>
            <a:r>
              <a:rPr lang="en" sz="3500"/>
              <a:t>Application Process</a:t>
            </a:r>
            <a:endParaRPr/>
          </a:p>
        </p:txBody>
      </p:sp>
      <p:sp>
        <p:nvSpPr>
          <p:cNvPr id="164" name="Google Shape;164;p39"/>
          <p:cNvSpPr txBox="1">
            <a:spLocks noGrp="1"/>
          </p:cNvSpPr>
          <p:nvPr>
            <p:ph type="body" idx="1"/>
          </p:nvPr>
        </p:nvSpPr>
        <p:spPr>
          <a:xfrm>
            <a:off x="577641" y="1333500"/>
            <a:ext cx="7886700" cy="3810000"/>
          </a:xfrm>
          <a:prstGeom prst="rect">
            <a:avLst/>
          </a:prstGeom>
          <a:noFill/>
          <a:ln>
            <a:noFill/>
          </a:ln>
        </p:spPr>
        <p:txBody>
          <a:bodyPr spcFirstLastPara="1" wrap="square" lIns="68575" tIns="34275" rIns="68575" bIns="34275" anchor="t" anchorCtr="0">
            <a:noAutofit/>
          </a:bodyPr>
          <a:lstStyle/>
          <a:p>
            <a:pPr indent="-342892">
              <a:lnSpc>
                <a:spcPct val="100000"/>
              </a:lnSpc>
              <a:spcBef>
                <a:spcPts val="0"/>
              </a:spcBef>
              <a:buClr>
                <a:srgbClr val="000000"/>
              </a:buClr>
              <a:buSzPts val="1800"/>
              <a:buAutoNum type="arabicPeriod"/>
            </a:pPr>
            <a:r>
              <a:rPr lang="en" sz="2200" dirty="0"/>
              <a:t>Complete </a:t>
            </a:r>
            <a:r>
              <a:rPr lang="en" sz="2200" u="sng" dirty="0">
                <a:solidFill>
                  <a:schemeClr val="hlink"/>
                </a:solidFill>
                <a:hlinkClick r:id="rId3"/>
              </a:rPr>
              <a:t>Student Registration Form</a:t>
            </a:r>
            <a:r>
              <a:rPr lang="en" sz="2200" dirty="0">
                <a:solidFill>
                  <a:srgbClr val="000000"/>
                </a:solidFill>
              </a:rPr>
              <a:t> -- you can upload your IEP/504 and relevant supporting documentation from High School as documentation on the bottom of the form.</a:t>
            </a:r>
            <a:endParaRPr sz="2200" dirty="0">
              <a:solidFill>
                <a:srgbClr val="000000"/>
              </a:solidFill>
            </a:endParaRPr>
          </a:p>
          <a:p>
            <a:pPr indent="-342892">
              <a:lnSpc>
                <a:spcPct val="100000"/>
              </a:lnSpc>
              <a:spcBef>
                <a:spcPts val="0"/>
              </a:spcBef>
              <a:buClr>
                <a:srgbClr val="000000"/>
              </a:buClr>
              <a:buSzPts val="1800"/>
              <a:buAutoNum type="arabicPeriod"/>
            </a:pPr>
            <a:r>
              <a:rPr lang="en" sz="2200" dirty="0">
                <a:solidFill>
                  <a:srgbClr val="000000"/>
                </a:solidFill>
              </a:rPr>
              <a:t>Schedule an intake appointment with a Disability Services Specialist by calling (312) 413-2183</a:t>
            </a:r>
            <a:endParaRPr sz="2200" dirty="0">
              <a:solidFill>
                <a:srgbClr val="000000"/>
              </a:solidFill>
            </a:endParaRPr>
          </a:p>
          <a:p>
            <a:pPr indent="-342892">
              <a:lnSpc>
                <a:spcPct val="100000"/>
              </a:lnSpc>
              <a:spcBef>
                <a:spcPts val="0"/>
              </a:spcBef>
              <a:buClr>
                <a:srgbClr val="000000"/>
              </a:buClr>
              <a:buSzPts val="1800"/>
              <a:buAutoNum type="arabicPeriod"/>
            </a:pPr>
            <a:r>
              <a:rPr lang="en" sz="2200" dirty="0">
                <a:solidFill>
                  <a:srgbClr val="000000"/>
                </a:solidFill>
              </a:rPr>
              <a:t>Review our documentation guidelines and upload if you didn’t on your form (check out our </a:t>
            </a:r>
            <a:r>
              <a:rPr lang="en" sz="2200" u="sng" dirty="0">
                <a:solidFill>
                  <a:schemeClr val="hlink"/>
                </a:solidFill>
                <a:hlinkClick r:id="rId4"/>
              </a:rPr>
              <a:t>Registration Page</a:t>
            </a:r>
            <a:r>
              <a:rPr lang="en" sz="2200" dirty="0">
                <a:solidFill>
                  <a:srgbClr val="000000"/>
                </a:solidFill>
              </a:rPr>
              <a:t> for more info)</a:t>
            </a:r>
            <a:endParaRPr sz="2200" dirty="0">
              <a:solidFill>
                <a:srgbClr val="000000"/>
              </a:solidFill>
            </a:endParaRPr>
          </a:p>
          <a:p>
            <a:pPr indent="0">
              <a:lnSpc>
                <a:spcPct val="100000"/>
              </a:lnSpc>
              <a:spcBef>
                <a:spcPts val="0"/>
              </a:spcBef>
              <a:buNone/>
            </a:pPr>
            <a:endParaRPr sz="2200" dirty="0">
              <a:solidFill>
                <a:srgbClr val="000000"/>
              </a:solidFill>
            </a:endParaRPr>
          </a:p>
          <a:p>
            <a:pPr marL="0" indent="0">
              <a:lnSpc>
                <a:spcPct val="100000"/>
              </a:lnSpc>
              <a:spcBef>
                <a:spcPts val="0"/>
              </a:spcBef>
              <a:buNone/>
            </a:pPr>
            <a:r>
              <a:rPr lang="en" sz="2200" dirty="0">
                <a:solidFill>
                  <a:srgbClr val="000000"/>
                </a:solidFill>
              </a:rPr>
              <a:t>When to apply: End of May/Beginning of June</a:t>
            </a:r>
            <a:endParaRPr sz="2200" dirty="0">
              <a:solidFill>
                <a:srgbClr val="000000"/>
              </a:solidFill>
            </a:endParaRPr>
          </a:p>
          <a:p>
            <a:pPr marL="0" indent="0">
              <a:buSzPts val="2700"/>
              <a:buNone/>
            </a:pPr>
            <a:r>
              <a:rPr lang="en" sz="2700" dirty="0"/>
              <a:t> </a:t>
            </a:r>
            <a:endParaRPr sz="11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41"/>
          <p:cNvSpPr txBox="1">
            <a:spLocks noGrp="1"/>
          </p:cNvSpPr>
          <p:nvPr>
            <p:ph type="ctrTitle"/>
          </p:nvPr>
        </p:nvSpPr>
        <p:spPr>
          <a:xfrm>
            <a:off x="684875" y="503825"/>
            <a:ext cx="7743300" cy="758400"/>
          </a:xfrm>
          <a:prstGeom prst="rect">
            <a:avLst/>
          </a:prstGeom>
          <a:noFill/>
          <a:ln>
            <a:noFill/>
          </a:ln>
        </p:spPr>
        <p:txBody>
          <a:bodyPr spcFirstLastPara="1" wrap="square" lIns="68575" tIns="34275" rIns="68575" bIns="34275" anchor="b" anchorCtr="0">
            <a:noAutofit/>
          </a:bodyPr>
          <a:lstStyle/>
          <a:p>
            <a:r>
              <a:rPr lang="en" sz="3200"/>
              <a:t>Mental Health Resources</a:t>
            </a:r>
            <a:endParaRPr sz="3200"/>
          </a:p>
        </p:txBody>
      </p:sp>
      <p:sp>
        <p:nvSpPr>
          <p:cNvPr id="178" name="Google Shape;178;p41"/>
          <p:cNvSpPr txBox="1">
            <a:spLocks noGrp="1"/>
          </p:cNvSpPr>
          <p:nvPr>
            <p:ph type="subTitle" idx="1"/>
          </p:nvPr>
        </p:nvSpPr>
        <p:spPr>
          <a:xfrm>
            <a:off x="274100" y="1262225"/>
            <a:ext cx="8577900" cy="3570600"/>
          </a:xfrm>
          <a:prstGeom prst="rect">
            <a:avLst/>
          </a:prstGeom>
          <a:noFill/>
          <a:ln>
            <a:noFill/>
          </a:ln>
        </p:spPr>
        <p:txBody>
          <a:bodyPr spcFirstLastPara="1" wrap="square" lIns="68575" tIns="34275" rIns="68575" bIns="34275" anchor="t" anchorCtr="0">
            <a:noAutofit/>
          </a:bodyPr>
          <a:lstStyle/>
          <a:p>
            <a:pPr marL="0" indent="0" algn="l">
              <a:lnSpc>
                <a:spcPct val="115000"/>
              </a:lnSpc>
              <a:spcBef>
                <a:spcPts val="1200"/>
              </a:spcBef>
            </a:pPr>
            <a:r>
              <a:rPr lang="en" sz="1500" b="1" u="sng" dirty="0"/>
              <a:t>Counseling Center</a:t>
            </a:r>
            <a:r>
              <a:rPr lang="en" sz="1500" b="1" dirty="0"/>
              <a:t>: provides free short term counseling (12 meetings), crisis management, group therapy, and assistance locating long term care</a:t>
            </a:r>
            <a:endParaRPr sz="1500" b="1" dirty="0"/>
          </a:p>
          <a:p>
            <a:pPr marL="457189" indent="-317492" algn="l">
              <a:lnSpc>
                <a:spcPct val="115000"/>
              </a:lnSpc>
              <a:spcBef>
                <a:spcPts val="1200"/>
              </a:spcBef>
              <a:buSzPts val="1400"/>
              <a:buChar char="-"/>
            </a:pPr>
            <a:r>
              <a:rPr lang="en" sz="1500" dirty="0"/>
              <a:t>Appointments available by calling (312) 996-3490 // </a:t>
            </a:r>
            <a:r>
              <a:rPr lang="en" sz="1500" u="sng" dirty="0">
                <a:solidFill>
                  <a:srgbClr val="FFFF00"/>
                </a:solidFill>
                <a:hlinkClick r:id="rId3">
                  <a:extLst>
                    <a:ext uri="{A12FA001-AC4F-418D-AE19-62706E023703}">
                      <ahyp:hlinkClr xmlns:ahyp="http://schemas.microsoft.com/office/drawing/2018/hyperlinkcolor" val="tx"/>
                    </a:ext>
                  </a:extLst>
                </a:hlinkClick>
              </a:rPr>
              <a:t>Counseling Center website</a:t>
            </a:r>
            <a:endParaRPr sz="1500" dirty="0">
              <a:solidFill>
                <a:srgbClr val="FFFF00"/>
              </a:solidFill>
            </a:endParaRPr>
          </a:p>
          <a:p>
            <a:pPr marL="0" indent="0" algn="l">
              <a:lnSpc>
                <a:spcPct val="115000"/>
              </a:lnSpc>
              <a:spcBef>
                <a:spcPts val="1200"/>
              </a:spcBef>
            </a:pPr>
            <a:r>
              <a:rPr lang="en" sz="1500" b="1" u="sng" dirty="0"/>
              <a:t>Office of Applied Psychological Services (OAPS)</a:t>
            </a:r>
            <a:r>
              <a:rPr lang="en" sz="1500" b="1" dirty="0"/>
              <a:t>: provides unlimited therapy sessions and assessment/diagnosis services at sliding scale rates</a:t>
            </a:r>
            <a:endParaRPr sz="1500" b="1" dirty="0"/>
          </a:p>
          <a:p>
            <a:pPr marL="457189" indent="-317492" algn="l">
              <a:lnSpc>
                <a:spcPct val="115000"/>
              </a:lnSpc>
              <a:spcBef>
                <a:spcPts val="1200"/>
              </a:spcBef>
              <a:buSzPts val="1400"/>
              <a:buChar char="-"/>
            </a:pPr>
            <a:r>
              <a:rPr lang="en" sz="1500" dirty="0"/>
              <a:t>Appointments available by calling (312) 996-2540 // </a:t>
            </a:r>
            <a:r>
              <a:rPr lang="en" sz="1500" u="sng" dirty="0">
                <a:solidFill>
                  <a:srgbClr val="FFFF00"/>
                </a:solidFill>
                <a:hlinkClick r:id="rId4">
                  <a:extLst>
                    <a:ext uri="{A12FA001-AC4F-418D-AE19-62706E023703}">
                      <ahyp:hlinkClr xmlns:ahyp="http://schemas.microsoft.com/office/drawing/2018/hyperlinkcolor" val="tx"/>
                    </a:ext>
                  </a:extLst>
                </a:hlinkClick>
              </a:rPr>
              <a:t>OAPS Brochure</a:t>
            </a:r>
            <a:endParaRPr sz="1500" b="1" u="sng" dirty="0">
              <a:solidFill>
                <a:srgbClr val="FFFFFF"/>
              </a:solidFill>
            </a:endParaRPr>
          </a:p>
          <a:p>
            <a:pPr marL="0" indent="0" algn="l">
              <a:lnSpc>
                <a:spcPct val="115000"/>
              </a:lnSpc>
              <a:spcBef>
                <a:spcPts val="1200"/>
              </a:spcBef>
            </a:pPr>
            <a:r>
              <a:rPr lang="en" sz="1500" b="1" u="sng" dirty="0">
                <a:solidFill>
                  <a:srgbClr val="FFFFFF"/>
                </a:solidFill>
              </a:rPr>
              <a:t>Neuropsychiatric Institute (NPI):</a:t>
            </a:r>
            <a:r>
              <a:rPr lang="en" sz="1500" b="1" dirty="0">
                <a:solidFill>
                  <a:srgbClr val="FFFFFF"/>
                </a:solidFill>
              </a:rPr>
              <a:t> provides full pscyhoeducational assessment for students on Campus Care insurance with referral from Primary Care Physician</a:t>
            </a:r>
            <a:endParaRPr sz="1500" b="1" dirty="0">
              <a:solidFill>
                <a:srgbClr val="FFFFFF"/>
              </a:solidFill>
            </a:endParaRPr>
          </a:p>
          <a:p>
            <a:pPr marL="457189" indent="-317492" algn="l">
              <a:lnSpc>
                <a:spcPct val="115000"/>
              </a:lnSpc>
              <a:spcBef>
                <a:spcPts val="1200"/>
              </a:spcBef>
              <a:buClr>
                <a:srgbClr val="FFFFFF"/>
              </a:buClr>
              <a:buSzPts val="1400"/>
              <a:buChar char="-"/>
            </a:pPr>
            <a:r>
              <a:rPr lang="en" sz="1500" dirty="0">
                <a:solidFill>
                  <a:srgbClr val="FFFFFF"/>
                </a:solidFill>
              </a:rPr>
              <a:t>Referral through Primary Care Physician // </a:t>
            </a:r>
            <a:r>
              <a:rPr lang="en" sz="1500" u="sng" dirty="0">
                <a:solidFill>
                  <a:srgbClr val="FFFF00"/>
                </a:solidFill>
                <a:hlinkClick r:id="rId5">
                  <a:extLst>
                    <a:ext uri="{A12FA001-AC4F-418D-AE19-62706E023703}">
                      <ahyp:hlinkClr xmlns:ahyp="http://schemas.microsoft.com/office/drawing/2018/hyperlinkcolor" val="tx"/>
                    </a:ext>
                  </a:extLst>
                </a:hlinkClick>
              </a:rPr>
              <a:t>NPI Website</a:t>
            </a:r>
            <a:endParaRPr sz="1500" dirty="0">
              <a:solidFill>
                <a:srgbClr val="FFFF00"/>
              </a:solidFill>
            </a:endParaRPr>
          </a:p>
          <a:p>
            <a:pPr marL="0" indent="0" algn="l">
              <a:spcBef>
                <a:spcPts val="1200"/>
              </a:spcBef>
            </a:pPr>
            <a:endParaRPr sz="16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42"/>
          <p:cNvSpPr txBox="1">
            <a:spLocks noGrp="1"/>
          </p:cNvSpPr>
          <p:nvPr>
            <p:ph type="title"/>
          </p:nvPr>
        </p:nvSpPr>
        <p:spPr>
          <a:xfrm>
            <a:off x="628650" y="384069"/>
            <a:ext cx="7886700" cy="994200"/>
          </a:xfrm>
          <a:prstGeom prst="rect">
            <a:avLst/>
          </a:prstGeom>
          <a:noFill/>
          <a:ln>
            <a:noFill/>
          </a:ln>
        </p:spPr>
        <p:txBody>
          <a:bodyPr spcFirstLastPara="1" wrap="square" lIns="68575" tIns="34275" rIns="68575" bIns="34275" anchor="ctr" anchorCtr="0">
            <a:noAutofit/>
          </a:bodyPr>
          <a:lstStyle/>
          <a:p>
            <a:pPr>
              <a:buClr>
                <a:schemeClr val="dk1"/>
              </a:buClr>
              <a:buSzPts val="1100"/>
            </a:pPr>
            <a:r>
              <a:rPr lang="en" sz="3500"/>
              <a:t>Disability Specific Resources</a:t>
            </a:r>
            <a:endParaRPr sz="1100"/>
          </a:p>
        </p:txBody>
      </p:sp>
      <p:sp>
        <p:nvSpPr>
          <p:cNvPr id="184" name="Google Shape;184;p42"/>
          <p:cNvSpPr txBox="1">
            <a:spLocks noGrp="1"/>
          </p:cNvSpPr>
          <p:nvPr>
            <p:ph type="body" idx="1"/>
          </p:nvPr>
        </p:nvSpPr>
        <p:spPr>
          <a:xfrm>
            <a:off x="4885550" y="1152700"/>
            <a:ext cx="3966300" cy="3131700"/>
          </a:xfrm>
          <a:prstGeom prst="rect">
            <a:avLst/>
          </a:prstGeom>
          <a:noFill/>
          <a:ln>
            <a:noFill/>
          </a:ln>
        </p:spPr>
        <p:txBody>
          <a:bodyPr spcFirstLastPara="1" wrap="square" lIns="68575" tIns="34275" rIns="68575" bIns="34275" anchor="t" anchorCtr="0">
            <a:noAutofit/>
          </a:bodyPr>
          <a:lstStyle/>
          <a:p>
            <a:pPr marL="0" indent="0">
              <a:buSzPts val="2700"/>
              <a:buNone/>
            </a:pPr>
            <a:r>
              <a:rPr lang="en" sz="1400" u="sng">
                <a:solidFill>
                  <a:schemeClr val="hlink"/>
                </a:solidFill>
                <a:hlinkClick r:id="rId3"/>
              </a:rPr>
              <a:t>Disability Cultural Center</a:t>
            </a:r>
            <a:r>
              <a:rPr lang="en" sz="1400"/>
              <a:t>: affirms and celebrates disability communities by exploring intersectional identities, developing disability culture, fostering a sense of belonging, and fighting for social justice.</a:t>
            </a:r>
            <a:endParaRPr sz="1400"/>
          </a:p>
          <a:p>
            <a:pPr marL="0" indent="0">
              <a:buSzPts val="2700"/>
              <a:buNone/>
            </a:pPr>
            <a:r>
              <a:rPr lang="en" sz="1400" u="sng">
                <a:solidFill>
                  <a:schemeClr val="hlink"/>
                </a:solidFill>
                <a:hlinkClick r:id="rId4"/>
              </a:rPr>
              <a:t>SUCCEEDS Clinic</a:t>
            </a:r>
            <a:r>
              <a:rPr lang="en" sz="1400"/>
              <a:t>: a resource dedicated to providing services to UIC students with ADHD who are struggling with academic or mental health difficulties </a:t>
            </a:r>
            <a:endParaRPr sz="1400"/>
          </a:p>
          <a:p>
            <a:pPr marL="0" indent="0">
              <a:buSzPts val="2700"/>
              <a:buNone/>
            </a:pPr>
            <a:r>
              <a:rPr lang="en" sz="1400" u="sng">
                <a:solidFill>
                  <a:schemeClr val="hlink"/>
                </a:solidFill>
                <a:hlinkClick r:id="rId5"/>
              </a:rPr>
              <a:t>Coalition of Autism and Neurodivergent Students (CANS)</a:t>
            </a:r>
            <a:r>
              <a:rPr lang="en" sz="1400"/>
              <a:t>: a student-led community for autistic and neurodivergent college students to meet friends, share resources, and participate in workshops, activities, and advocacy.</a:t>
            </a:r>
            <a:endParaRPr sz="1400"/>
          </a:p>
          <a:p>
            <a:pPr marL="0" indent="0">
              <a:buSzPts val="2700"/>
              <a:buNone/>
            </a:pPr>
            <a:r>
              <a:rPr lang="en" sz="1400" u="sng">
                <a:solidFill>
                  <a:schemeClr val="hlink"/>
                </a:solidFill>
                <a:hlinkClick r:id="rId6"/>
              </a:rPr>
              <a:t>Chicagoland Disabled People of Color Coalition (DPOCC)</a:t>
            </a:r>
            <a:r>
              <a:rPr lang="en" sz="1400"/>
              <a:t>:  a group founded by, centered around, and run by disabled, Deaf, autistic, and neurodivergent people of color </a:t>
            </a:r>
            <a:endParaRPr sz="1400"/>
          </a:p>
          <a:p>
            <a:pPr marL="0" indent="0">
              <a:buSzPts val="2700"/>
              <a:buNone/>
            </a:pPr>
            <a:endParaRPr sz="1100"/>
          </a:p>
          <a:p>
            <a:pPr marL="0" indent="0">
              <a:buSzPts val="2700"/>
              <a:buNone/>
            </a:pPr>
            <a:endParaRPr sz="1100"/>
          </a:p>
        </p:txBody>
      </p:sp>
      <p:pic>
        <p:nvPicPr>
          <p:cNvPr id="185" name="Google Shape;185;p42" descr="Chicagoland DPOCC Logo"/>
          <p:cNvPicPr preferRelativeResize="0"/>
          <p:nvPr/>
        </p:nvPicPr>
        <p:blipFill>
          <a:blip r:embed="rId7">
            <a:alphaModFix/>
          </a:blip>
          <a:stretch>
            <a:fillRect/>
          </a:stretch>
        </p:blipFill>
        <p:spPr>
          <a:xfrm>
            <a:off x="2862751" y="3179956"/>
            <a:ext cx="1524000" cy="1524000"/>
          </a:xfrm>
          <a:prstGeom prst="rect">
            <a:avLst/>
          </a:prstGeom>
          <a:noFill/>
          <a:ln>
            <a:noFill/>
          </a:ln>
        </p:spPr>
      </p:pic>
      <p:pic>
        <p:nvPicPr>
          <p:cNvPr id="186" name="Google Shape;186;p42" descr="SUCCEEDS Logo: Students Understanding College Choices Encouraging and Executing Decisions for Success"/>
          <p:cNvPicPr preferRelativeResize="0"/>
          <p:nvPr/>
        </p:nvPicPr>
        <p:blipFill>
          <a:blip r:embed="rId8">
            <a:alphaModFix/>
          </a:blip>
          <a:stretch>
            <a:fillRect/>
          </a:stretch>
        </p:blipFill>
        <p:spPr>
          <a:xfrm>
            <a:off x="67326" y="1247926"/>
            <a:ext cx="1932025" cy="1932025"/>
          </a:xfrm>
          <a:prstGeom prst="rect">
            <a:avLst/>
          </a:prstGeom>
          <a:noFill/>
          <a:ln>
            <a:noFill/>
          </a:ln>
        </p:spPr>
      </p:pic>
      <p:pic>
        <p:nvPicPr>
          <p:cNvPr id="187" name="Google Shape;187;p42" descr="Logo for DCC Discussions - Unlearning Ableism"/>
          <p:cNvPicPr preferRelativeResize="0"/>
          <p:nvPr/>
        </p:nvPicPr>
        <p:blipFill>
          <a:blip r:embed="rId9">
            <a:alphaModFix/>
          </a:blip>
          <a:stretch>
            <a:fillRect/>
          </a:stretch>
        </p:blipFill>
        <p:spPr>
          <a:xfrm>
            <a:off x="1" y="3223364"/>
            <a:ext cx="2733775" cy="1437175"/>
          </a:xfrm>
          <a:prstGeom prst="rect">
            <a:avLst/>
          </a:prstGeom>
          <a:noFill/>
          <a:ln>
            <a:noFill/>
          </a:ln>
        </p:spPr>
      </p:pic>
      <p:pic>
        <p:nvPicPr>
          <p:cNvPr id="188" name="Google Shape;188;p42" descr="DCC Community Care Kit Logo"/>
          <p:cNvPicPr preferRelativeResize="0"/>
          <p:nvPr/>
        </p:nvPicPr>
        <p:blipFill>
          <a:blip r:embed="rId10">
            <a:alphaModFix/>
          </a:blip>
          <a:stretch>
            <a:fillRect/>
          </a:stretch>
        </p:blipFill>
        <p:spPr>
          <a:xfrm>
            <a:off x="2046175" y="1635210"/>
            <a:ext cx="2525826" cy="13312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43"/>
          <p:cNvSpPr txBox="1">
            <a:spLocks noGrp="1"/>
          </p:cNvSpPr>
          <p:nvPr>
            <p:ph type="title"/>
          </p:nvPr>
        </p:nvSpPr>
        <p:spPr>
          <a:xfrm>
            <a:off x="311700" y="419100"/>
            <a:ext cx="8520600" cy="572700"/>
          </a:xfrm>
          <a:prstGeom prst="rect">
            <a:avLst/>
          </a:prstGeom>
        </p:spPr>
        <p:txBody>
          <a:bodyPr spcFirstLastPara="1" wrap="square" lIns="91425" tIns="91425" rIns="91425" bIns="91425" anchor="t" anchorCtr="0">
            <a:noAutofit/>
          </a:bodyPr>
          <a:lstStyle/>
          <a:p>
            <a:r>
              <a:rPr lang="en" dirty="0"/>
              <a:t>Supplemental Materials </a:t>
            </a:r>
            <a:endParaRPr dirty="0"/>
          </a:p>
        </p:txBody>
      </p:sp>
      <p:sp>
        <p:nvSpPr>
          <p:cNvPr id="194" name="Google Shape;194;p43"/>
          <p:cNvSpPr txBox="1">
            <a:spLocks noGrp="1"/>
          </p:cNvSpPr>
          <p:nvPr>
            <p:ph type="body" idx="1"/>
          </p:nvPr>
        </p:nvSpPr>
        <p:spPr>
          <a:xfrm>
            <a:off x="311700" y="1028700"/>
            <a:ext cx="8520600" cy="3416400"/>
          </a:xfrm>
          <a:prstGeom prst="rect">
            <a:avLst/>
          </a:prstGeom>
        </p:spPr>
        <p:txBody>
          <a:bodyPr spcFirstLastPara="1" wrap="square" lIns="91425" tIns="91425" rIns="91425" bIns="91425" anchor="t" anchorCtr="0">
            <a:noAutofit/>
          </a:bodyPr>
          <a:lstStyle/>
          <a:p>
            <a:pPr marL="0" indent="0">
              <a:spcBef>
                <a:spcPts val="1200"/>
              </a:spcBef>
              <a:buClr>
                <a:schemeClr val="dk1"/>
              </a:buClr>
              <a:buSzPts val="1100"/>
              <a:buNone/>
            </a:pPr>
            <a:r>
              <a:rPr lang="en" b="1" dirty="0">
                <a:solidFill>
                  <a:srgbClr val="000000"/>
                </a:solidFill>
              </a:rPr>
              <a:t>DRC 101 Workshops:</a:t>
            </a:r>
            <a:endParaRPr b="1" dirty="0">
              <a:solidFill>
                <a:srgbClr val="000000"/>
              </a:solidFill>
            </a:endParaRPr>
          </a:p>
          <a:p>
            <a:pPr marL="0" indent="0">
              <a:spcBef>
                <a:spcPts val="1200"/>
              </a:spcBef>
              <a:buClr>
                <a:schemeClr val="dk1"/>
              </a:buClr>
              <a:buSzPts val="1100"/>
              <a:buNone/>
            </a:pPr>
            <a:r>
              <a:rPr lang="en" dirty="0">
                <a:solidFill>
                  <a:srgbClr val="000000"/>
                </a:solidFill>
              </a:rPr>
              <a:t>Do you know your rights as a college student with a disability? Do you feel comfortable explaining your needs and being a self-advocate? Join us for an info session where you will learn about all the Disability Resource Center and Disability Cultural Center, and how you can hit the ground running with your accommodations in the Fall semester. Family and friends are welcome!</a:t>
            </a:r>
            <a:endParaRPr dirty="0">
              <a:solidFill>
                <a:srgbClr val="000000"/>
              </a:solidFill>
            </a:endParaRPr>
          </a:p>
          <a:p>
            <a:pPr indent="0">
              <a:spcBef>
                <a:spcPts val="1200"/>
              </a:spcBef>
              <a:buNone/>
            </a:pPr>
            <a:r>
              <a:rPr lang="en" dirty="0">
                <a:solidFill>
                  <a:srgbClr val="000000"/>
                </a:solidFill>
              </a:rPr>
              <a:t>DRC 101 workshops are available throughout the summer (check website for dates) and by request for High Schools; </a:t>
            </a:r>
            <a:r>
              <a:rPr lang="en" u="sng" dirty="0">
                <a:solidFill>
                  <a:schemeClr val="hlink"/>
                </a:solidFill>
                <a:hlinkClick r:id="rId3"/>
              </a:rPr>
              <a:t>DRC 101 Powerpoint</a:t>
            </a:r>
            <a:r>
              <a:rPr lang="en" dirty="0">
                <a:solidFill>
                  <a:srgbClr val="000000"/>
                </a:solidFill>
              </a:rPr>
              <a:t> is available for download at any time.</a:t>
            </a:r>
            <a:endParaRPr dirty="0">
              <a:solidFill>
                <a:srgbClr val="000000"/>
              </a:solidFill>
            </a:endParaRPr>
          </a:p>
          <a:p>
            <a:pPr marL="0" indent="0">
              <a:spcBef>
                <a:spcPts val="1200"/>
              </a:spcBef>
              <a:buNone/>
            </a:pPr>
            <a:r>
              <a:rPr lang="en" u="sng" dirty="0">
                <a:solidFill>
                  <a:schemeClr val="hlink"/>
                </a:solidFill>
                <a:hlinkClick r:id="rId4"/>
              </a:rPr>
              <a:t>DRC Flier for Download</a:t>
            </a:r>
            <a:endParaRPr dirty="0">
              <a:solidFill>
                <a:srgbClr val="000000"/>
              </a:solidFill>
            </a:endParaRPr>
          </a:p>
          <a:p>
            <a:pPr marL="0" indent="0">
              <a:spcBef>
                <a:spcPts val="1200"/>
              </a:spcBef>
              <a:buClr>
                <a:schemeClr val="dk1"/>
              </a:buClr>
              <a:buSzPts val="1100"/>
              <a:buNone/>
            </a:pPr>
            <a:r>
              <a:rPr lang="en" u="sng" dirty="0">
                <a:solidFill>
                  <a:schemeClr val="hlink"/>
                </a:solidFill>
                <a:hlinkClick r:id="rId5"/>
              </a:rPr>
              <a:t>DRC Folleto en Español</a:t>
            </a:r>
            <a:endParaRPr dirty="0">
              <a:solidFill>
                <a:srgbClr val="000000"/>
              </a:solidFill>
            </a:endParaRPr>
          </a:p>
          <a:p>
            <a:pPr marL="0" indent="0">
              <a:spcBef>
                <a:spcPts val="1200"/>
              </a:spcBef>
              <a:spcAft>
                <a:spcPts val="1600"/>
              </a:spcAft>
              <a:buNone/>
            </a:pPr>
            <a:endParaRP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3"/>
          <p:cNvSpPr txBox="1">
            <a:spLocks noGrp="1"/>
          </p:cNvSpPr>
          <p:nvPr>
            <p:ph type="subTitle" idx="1"/>
          </p:nvPr>
        </p:nvSpPr>
        <p:spPr>
          <a:xfrm>
            <a:off x="411175" y="3684000"/>
            <a:ext cx="8282400" cy="1260600"/>
          </a:xfrm>
          <a:prstGeom prst="rect">
            <a:avLst/>
          </a:prstGeom>
        </p:spPr>
        <p:txBody>
          <a:bodyPr spcFirstLastPara="1" wrap="square" lIns="91425" tIns="91425" rIns="91425" bIns="91425" anchor="ctr" anchorCtr="0">
            <a:noAutofit/>
          </a:bodyPr>
          <a:lstStyle/>
          <a:p>
            <a:pPr marL="0" indent="0"/>
            <a:r>
              <a:rPr lang="en" sz="3000" b="1"/>
              <a:t>UIC Disability Cultural Center </a:t>
            </a:r>
            <a:endParaRPr sz="3000" b="1"/>
          </a:p>
          <a:p>
            <a:pPr marL="0" indent="0"/>
            <a:r>
              <a:rPr lang="en" sz="3000"/>
              <a:t>bit.ly/accessUICDCC</a:t>
            </a:r>
            <a:endParaRPr sz="3000"/>
          </a:p>
        </p:txBody>
      </p:sp>
      <p:pic>
        <p:nvPicPr>
          <p:cNvPr id="63" name="Google Shape;63;p13" descr="Red Circle UIC logo with Disability Cultural Center in red letters" title="Disability Cultural Center logo"/>
          <p:cNvPicPr preferRelativeResize="0"/>
          <p:nvPr/>
        </p:nvPicPr>
        <p:blipFill>
          <a:blip r:embed="rId3">
            <a:alphaModFix/>
          </a:blip>
          <a:stretch>
            <a:fillRect/>
          </a:stretch>
        </p:blipFill>
        <p:spPr>
          <a:xfrm>
            <a:off x="311701" y="938845"/>
            <a:ext cx="8520599" cy="2224730"/>
          </a:xfrm>
          <a:prstGeom prst="rect">
            <a:avLst/>
          </a:prstGeom>
          <a:noFill/>
          <a:ln>
            <a:noFill/>
          </a:ln>
        </p:spPr>
      </p:pic>
      <p:sp>
        <p:nvSpPr>
          <p:cNvPr id="2" name="Title 1">
            <a:extLst>
              <a:ext uri="{FF2B5EF4-FFF2-40B4-BE49-F238E27FC236}">
                <a16:creationId xmlns:a16="http://schemas.microsoft.com/office/drawing/2014/main" id="{E1B9161B-CE8C-42C1-A4E3-E5037DB592BE}"/>
              </a:ext>
            </a:extLst>
          </p:cNvPr>
          <p:cNvSpPr>
            <a:spLocks noGrp="1"/>
          </p:cNvSpPr>
          <p:nvPr>
            <p:ph type="ctrTitle"/>
          </p:nvPr>
        </p:nvSpPr>
        <p:spPr>
          <a:xfrm>
            <a:off x="411175" y="-2343333"/>
            <a:ext cx="8282400" cy="2343333"/>
          </a:xfrm>
        </p:spPr>
        <p:txBody>
          <a:bodyPr spcFirstLastPara="1" wrap="square" lIns="91425" tIns="91425" rIns="91425" bIns="91425" anchor="b" anchorCtr="0">
            <a:noAutofit/>
          </a:bodyPr>
          <a:lstStyle/>
          <a:p>
            <a:r>
              <a:rPr lang="en-US" dirty="0"/>
              <a:t>UIC Disability Cultural Center</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6FA8DC"/>
        </a:solidFill>
        <a:effectLst/>
      </p:bgPr>
    </p:bg>
    <p:spTree>
      <p:nvGrpSpPr>
        <p:cNvPr id="1" name="Shape 67"/>
        <p:cNvGrpSpPr/>
        <p:nvPr/>
      </p:nvGrpSpPr>
      <p:grpSpPr>
        <a:xfrm>
          <a:off x="0" y="0"/>
          <a:ext cx="0" cy="0"/>
          <a:chOff x="0" y="0"/>
          <a:chExt cx="0" cy="0"/>
        </a:xfrm>
      </p:grpSpPr>
      <p:sp>
        <p:nvSpPr>
          <p:cNvPr id="68" name="Google Shape;68;p14"/>
          <p:cNvSpPr txBox="1">
            <a:spLocks noGrp="1"/>
          </p:cNvSpPr>
          <p:nvPr>
            <p:ph type="subTitle" idx="1"/>
          </p:nvPr>
        </p:nvSpPr>
        <p:spPr>
          <a:xfrm>
            <a:off x="405050" y="2008675"/>
            <a:ext cx="4045200" cy="2208000"/>
          </a:xfrm>
          <a:prstGeom prst="rect">
            <a:avLst/>
          </a:prstGeom>
        </p:spPr>
        <p:txBody>
          <a:bodyPr spcFirstLastPara="1" wrap="square" lIns="91425" tIns="91425" rIns="91425" bIns="91425" anchor="t" anchorCtr="0">
            <a:noAutofit/>
          </a:bodyPr>
          <a:lstStyle/>
          <a:p>
            <a:pPr marL="0" indent="0" algn="l"/>
            <a:r>
              <a:rPr lang="en" sz="3300" b="1">
                <a:latin typeface="Poppins"/>
                <a:ea typeface="Poppins"/>
                <a:cs typeface="Poppins"/>
                <a:sym typeface="Poppins"/>
              </a:rPr>
              <a:t>A national leader</a:t>
            </a:r>
            <a:endParaRPr sz="3300" b="1">
              <a:latin typeface="Poppins"/>
              <a:ea typeface="Poppins"/>
              <a:cs typeface="Poppins"/>
              <a:sym typeface="Poppins"/>
            </a:endParaRPr>
          </a:p>
          <a:p>
            <a:pPr marL="0" indent="0" algn="l"/>
            <a:endParaRPr sz="2400"/>
          </a:p>
          <a:p>
            <a:pPr marL="0" indent="0"/>
            <a:r>
              <a:rPr lang="en" sz="2400"/>
              <a:t>One of five staffed, stand-alone </a:t>
            </a:r>
            <a:r>
              <a:rPr lang="en" sz="2400" b="1"/>
              <a:t>disability cultural centers </a:t>
            </a:r>
            <a:r>
              <a:rPr lang="en" sz="2400"/>
              <a:t>in the United States</a:t>
            </a:r>
            <a:endParaRPr sz="2400"/>
          </a:p>
          <a:p>
            <a:pPr marL="0" indent="0"/>
            <a:endParaRPr sz="2400"/>
          </a:p>
          <a:p>
            <a:pPr marL="0" indent="0" algn="l"/>
            <a:endParaRPr sz="2400"/>
          </a:p>
        </p:txBody>
      </p:sp>
      <p:pic>
        <p:nvPicPr>
          <p:cNvPr id="69" name="Google Shape;69;p14" descr="Red Circle UIC logo with Disability Cultural Center in red letters" title="Disability Cultural Center logo"/>
          <p:cNvPicPr preferRelativeResize="0"/>
          <p:nvPr/>
        </p:nvPicPr>
        <p:blipFill>
          <a:blip r:embed="rId3">
            <a:alphaModFix/>
          </a:blip>
          <a:stretch>
            <a:fillRect/>
          </a:stretch>
        </p:blipFill>
        <p:spPr>
          <a:xfrm>
            <a:off x="505062" y="829901"/>
            <a:ext cx="3566076" cy="931125"/>
          </a:xfrm>
          <a:prstGeom prst="rect">
            <a:avLst/>
          </a:prstGeom>
          <a:noFill/>
          <a:ln>
            <a:noFill/>
          </a:ln>
        </p:spPr>
      </p:pic>
      <p:pic>
        <p:nvPicPr>
          <p:cNvPr id="70" name="Google Shape;70;p14" title="DCC Staff on a conference call-- four femme appearing people"/>
          <p:cNvPicPr preferRelativeResize="0"/>
          <p:nvPr/>
        </p:nvPicPr>
        <p:blipFill>
          <a:blip r:embed="rId4">
            <a:alphaModFix/>
          </a:blip>
          <a:stretch>
            <a:fillRect/>
          </a:stretch>
        </p:blipFill>
        <p:spPr>
          <a:xfrm>
            <a:off x="4662450" y="2008676"/>
            <a:ext cx="4388950" cy="2395803"/>
          </a:xfrm>
          <a:prstGeom prst="rect">
            <a:avLst/>
          </a:prstGeom>
          <a:noFill/>
          <a:ln>
            <a:noFill/>
          </a:ln>
        </p:spPr>
      </p:pic>
      <p:sp>
        <p:nvSpPr>
          <p:cNvPr id="2" name="Title 1">
            <a:extLst>
              <a:ext uri="{FF2B5EF4-FFF2-40B4-BE49-F238E27FC236}">
                <a16:creationId xmlns:a16="http://schemas.microsoft.com/office/drawing/2014/main" id="{C4A541B3-3B69-499D-91AA-2C0B16E561F7}"/>
              </a:ext>
            </a:extLst>
          </p:cNvPr>
          <p:cNvSpPr>
            <a:spLocks noGrp="1"/>
          </p:cNvSpPr>
          <p:nvPr>
            <p:ph type="title"/>
          </p:nvPr>
        </p:nvSpPr>
        <p:spPr>
          <a:xfrm>
            <a:off x="265500" y="-1988000"/>
            <a:ext cx="4045200" cy="1988000"/>
          </a:xfrm>
        </p:spPr>
        <p:txBody>
          <a:bodyPr spcFirstLastPara="1" wrap="square" lIns="91425" tIns="91425" rIns="91425" bIns="91425" anchor="b" anchorCtr="0">
            <a:noAutofit/>
          </a:bodyPr>
          <a:lstStyle/>
          <a:p>
            <a:r>
              <a:rPr lang="en-US" dirty="0"/>
              <a:t>A national leader</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6FA8DC"/>
        </a:solidFill>
        <a:effectLst/>
      </p:bgPr>
    </p:bg>
    <p:spTree>
      <p:nvGrpSpPr>
        <p:cNvPr id="1" name="Shape 74"/>
        <p:cNvGrpSpPr/>
        <p:nvPr/>
      </p:nvGrpSpPr>
      <p:grpSpPr>
        <a:xfrm>
          <a:off x="0" y="0"/>
          <a:ext cx="0" cy="0"/>
          <a:chOff x="0" y="0"/>
          <a:chExt cx="0" cy="0"/>
        </a:xfrm>
      </p:grpSpPr>
      <p:sp>
        <p:nvSpPr>
          <p:cNvPr id="75" name="Google Shape;75;p15"/>
          <p:cNvSpPr txBox="1">
            <a:spLocks noGrp="1"/>
          </p:cNvSpPr>
          <p:nvPr>
            <p:ph type="body" idx="2"/>
          </p:nvPr>
        </p:nvSpPr>
        <p:spPr>
          <a:xfrm>
            <a:off x="4879725" y="879725"/>
            <a:ext cx="4045200" cy="3821100"/>
          </a:xfrm>
          <a:prstGeom prst="rect">
            <a:avLst/>
          </a:prstGeom>
        </p:spPr>
        <p:txBody>
          <a:bodyPr spcFirstLastPara="1" wrap="square" lIns="91425" tIns="91425" rIns="91425" bIns="91425" anchor="ctr" anchorCtr="0">
            <a:noAutofit/>
          </a:bodyPr>
          <a:lstStyle/>
          <a:p>
            <a:pPr marL="0" indent="0" algn="ctr">
              <a:lnSpc>
                <a:spcPct val="100000"/>
              </a:lnSpc>
              <a:buNone/>
            </a:pPr>
            <a:r>
              <a:rPr lang="en" sz="2800" b="1">
                <a:solidFill>
                  <a:srgbClr val="434343"/>
                </a:solidFill>
                <a:latin typeface="Poppins"/>
                <a:ea typeface="Poppins"/>
                <a:cs typeface="Poppins"/>
                <a:sym typeface="Poppins"/>
              </a:rPr>
              <a:t>Part of a campus collective dedicated to diversity</a:t>
            </a:r>
            <a:endParaRPr sz="2800" b="1">
              <a:solidFill>
                <a:srgbClr val="434343"/>
              </a:solidFill>
              <a:latin typeface="Poppins"/>
              <a:ea typeface="Poppins"/>
              <a:cs typeface="Poppins"/>
              <a:sym typeface="Poppins"/>
            </a:endParaRPr>
          </a:p>
          <a:p>
            <a:pPr marL="0" indent="0" algn="ctr">
              <a:lnSpc>
                <a:spcPct val="100000"/>
              </a:lnSpc>
              <a:buNone/>
            </a:pPr>
            <a:endParaRPr sz="2400">
              <a:solidFill>
                <a:srgbClr val="434343"/>
              </a:solidFill>
            </a:endParaRPr>
          </a:p>
          <a:p>
            <a:pPr marL="0" indent="0" algn="ctr">
              <a:lnSpc>
                <a:spcPct val="100000"/>
              </a:lnSpc>
              <a:buNone/>
            </a:pPr>
            <a:r>
              <a:rPr lang="en" sz="2400">
                <a:solidFill>
                  <a:srgbClr val="434343"/>
                </a:solidFill>
              </a:rPr>
              <a:t>One of seven </a:t>
            </a:r>
            <a:r>
              <a:rPr lang="en" sz="2400" b="1">
                <a:solidFill>
                  <a:srgbClr val="434343"/>
                </a:solidFill>
              </a:rPr>
              <a:t>Centers for Cultural Understanding and Social Change</a:t>
            </a:r>
            <a:r>
              <a:rPr lang="en" sz="2400">
                <a:solidFill>
                  <a:srgbClr val="434343"/>
                </a:solidFill>
              </a:rPr>
              <a:t> at UIC</a:t>
            </a:r>
            <a:endParaRPr sz="2400">
              <a:solidFill>
                <a:srgbClr val="434343"/>
              </a:solidFill>
            </a:endParaRPr>
          </a:p>
        </p:txBody>
      </p:sp>
      <p:pic>
        <p:nvPicPr>
          <p:cNvPr id="76" name="Google Shape;76;p15" descr="Red Circle UIC logo with Disability Cultural Center in red letters" title="Disability Cultural Center logo"/>
          <p:cNvPicPr preferRelativeResize="0"/>
          <p:nvPr/>
        </p:nvPicPr>
        <p:blipFill>
          <a:blip r:embed="rId3">
            <a:alphaModFix/>
          </a:blip>
          <a:stretch>
            <a:fillRect/>
          </a:stretch>
        </p:blipFill>
        <p:spPr>
          <a:xfrm>
            <a:off x="505062" y="829901"/>
            <a:ext cx="3566076" cy="931125"/>
          </a:xfrm>
          <a:prstGeom prst="rect">
            <a:avLst/>
          </a:prstGeom>
          <a:noFill/>
          <a:ln>
            <a:noFill/>
          </a:ln>
        </p:spPr>
      </p:pic>
      <p:pic>
        <p:nvPicPr>
          <p:cNvPr id="77" name="Google Shape;77;p15" title="Centers for Cultural Understanding and Social Change staff doing a silly photo"/>
          <p:cNvPicPr preferRelativeResize="0"/>
          <p:nvPr/>
        </p:nvPicPr>
        <p:blipFill>
          <a:blip r:embed="rId4">
            <a:alphaModFix/>
          </a:blip>
          <a:stretch>
            <a:fillRect/>
          </a:stretch>
        </p:blipFill>
        <p:spPr>
          <a:xfrm>
            <a:off x="360026" y="1830826"/>
            <a:ext cx="3856125" cy="2551475"/>
          </a:xfrm>
          <a:prstGeom prst="rect">
            <a:avLst/>
          </a:prstGeom>
          <a:noFill/>
          <a:ln>
            <a:noFill/>
          </a:ln>
        </p:spPr>
      </p:pic>
      <p:sp>
        <p:nvSpPr>
          <p:cNvPr id="2" name="Title 1">
            <a:extLst>
              <a:ext uri="{FF2B5EF4-FFF2-40B4-BE49-F238E27FC236}">
                <a16:creationId xmlns:a16="http://schemas.microsoft.com/office/drawing/2014/main" id="{969FD687-172D-4466-B2DE-66805A2853F0}"/>
              </a:ext>
            </a:extLst>
          </p:cNvPr>
          <p:cNvSpPr>
            <a:spLocks noGrp="1"/>
          </p:cNvSpPr>
          <p:nvPr>
            <p:ph type="title"/>
          </p:nvPr>
        </p:nvSpPr>
        <p:spPr>
          <a:xfrm>
            <a:off x="265500" y="-1988000"/>
            <a:ext cx="4045200" cy="1988000"/>
          </a:xfrm>
        </p:spPr>
        <p:txBody>
          <a:bodyPr spcFirstLastPara="1" wrap="square" lIns="91425" tIns="91425" rIns="91425" bIns="91425" anchor="b" anchorCtr="0">
            <a:noAutofit/>
          </a:bodyPr>
          <a:lstStyle/>
          <a:p>
            <a:r>
              <a:rPr lang="en-US" dirty="0"/>
              <a:t>Dedication to Diversity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6FA8DC"/>
        </a:solidFill>
        <a:effectLst/>
      </p:bgPr>
    </p:bg>
    <p:spTree>
      <p:nvGrpSpPr>
        <p:cNvPr id="1" name="Shape 81"/>
        <p:cNvGrpSpPr/>
        <p:nvPr/>
      </p:nvGrpSpPr>
      <p:grpSpPr>
        <a:xfrm>
          <a:off x="0" y="0"/>
          <a:ext cx="0" cy="0"/>
          <a:chOff x="0" y="0"/>
          <a:chExt cx="0" cy="0"/>
        </a:xfrm>
      </p:grpSpPr>
      <p:sp>
        <p:nvSpPr>
          <p:cNvPr id="82" name="Google Shape;82;p16"/>
          <p:cNvSpPr txBox="1">
            <a:spLocks noGrp="1"/>
          </p:cNvSpPr>
          <p:nvPr>
            <p:ph type="body" idx="2"/>
          </p:nvPr>
        </p:nvSpPr>
        <p:spPr>
          <a:xfrm>
            <a:off x="4959450" y="1388725"/>
            <a:ext cx="3837000" cy="3695100"/>
          </a:xfrm>
          <a:prstGeom prst="rect">
            <a:avLst/>
          </a:prstGeom>
        </p:spPr>
        <p:txBody>
          <a:bodyPr spcFirstLastPara="1" wrap="square" lIns="91425" tIns="91425" rIns="91425" bIns="91425" anchor="ctr" anchorCtr="0">
            <a:noAutofit/>
          </a:bodyPr>
          <a:lstStyle/>
          <a:p>
            <a:pPr marL="0" indent="0">
              <a:spcAft>
                <a:spcPts val="1600"/>
              </a:spcAft>
              <a:buNone/>
            </a:pPr>
            <a:r>
              <a:rPr lang="en" sz="2400"/>
              <a:t>The UIC DCC affirms and celebrates disability communities by exploring intersectional identities, developing disability culture, fostering a sense of belonging and fighting for social justice.</a:t>
            </a:r>
            <a:endParaRPr sz="2400"/>
          </a:p>
        </p:txBody>
      </p:sp>
      <p:pic>
        <p:nvPicPr>
          <p:cNvPr id="83" name="Google Shape;83;p16" descr="Red Circle UIC logo with Disability Cultural Center in red letters" title="Disability Cultural Center logo"/>
          <p:cNvPicPr preferRelativeResize="0"/>
          <p:nvPr/>
        </p:nvPicPr>
        <p:blipFill>
          <a:blip r:embed="rId3">
            <a:alphaModFix/>
          </a:blip>
          <a:stretch>
            <a:fillRect/>
          </a:stretch>
        </p:blipFill>
        <p:spPr>
          <a:xfrm>
            <a:off x="505062" y="525101"/>
            <a:ext cx="3566076" cy="931125"/>
          </a:xfrm>
          <a:prstGeom prst="rect">
            <a:avLst/>
          </a:prstGeom>
          <a:noFill/>
          <a:ln>
            <a:noFill/>
          </a:ln>
        </p:spPr>
      </p:pic>
      <p:pic>
        <p:nvPicPr>
          <p:cNvPr id="84" name="Google Shape;84;p16" title="hand lettered sign &quot;Nothing About Us Without Us&quot;"/>
          <p:cNvPicPr preferRelativeResize="0"/>
          <p:nvPr/>
        </p:nvPicPr>
        <p:blipFill rotWithShape="1">
          <a:blip r:embed="rId4">
            <a:alphaModFix/>
          </a:blip>
          <a:srcRect l="7741" r="5663" b="1107"/>
          <a:stretch/>
        </p:blipFill>
        <p:spPr>
          <a:xfrm>
            <a:off x="1156301" y="1456225"/>
            <a:ext cx="2382351" cy="3627602"/>
          </a:xfrm>
          <a:prstGeom prst="rect">
            <a:avLst/>
          </a:prstGeom>
          <a:noFill/>
          <a:ln>
            <a:noFill/>
          </a:ln>
        </p:spPr>
      </p:pic>
      <p:sp>
        <p:nvSpPr>
          <p:cNvPr id="2" name="Title 1">
            <a:extLst>
              <a:ext uri="{FF2B5EF4-FFF2-40B4-BE49-F238E27FC236}">
                <a16:creationId xmlns:a16="http://schemas.microsoft.com/office/drawing/2014/main" id="{7C7A9EBD-8769-46BA-A767-AE8D7BFA75CF}"/>
              </a:ext>
            </a:extLst>
          </p:cNvPr>
          <p:cNvSpPr>
            <a:spLocks noGrp="1"/>
          </p:cNvSpPr>
          <p:nvPr>
            <p:ph type="title"/>
          </p:nvPr>
        </p:nvSpPr>
        <p:spPr>
          <a:xfrm>
            <a:off x="265500" y="-1988000"/>
            <a:ext cx="4045200" cy="1988000"/>
          </a:xfrm>
        </p:spPr>
        <p:txBody>
          <a:bodyPr spcFirstLastPara="1" wrap="square" lIns="91425" tIns="91425" rIns="91425" bIns="91425" anchor="b" anchorCtr="0">
            <a:noAutofit/>
          </a:bodyPr>
          <a:lstStyle/>
          <a:p>
            <a:r>
              <a:rPr lang="en-US" dirty="0"/>
              <a:t>DCC Mission</a:t>
            </a:r>
          </a:p>
        </p:txBody>
      </p:sp>
      <p:sp>
        <p:nvSpPr>
          <p:cNvPr id="7" name="TextBox 6">
            <a:extLst>
              <a:ext uri="{FF2B5EF4-FFF2-40B4-BE49-F238E27FC236}">
                <a16:creationId xmlns:a16="http://schemas.microsoft.com/office/drawing/2014/main" id="{FBFC370E-E7D8-4011-96B7-7F69FBAD666E}"/>
              </a:ext>
              <a:ext uri="{C183D7F6-B498-43B3-948B-1728B52AA6E4}">
                <adec:decorative xmlns:adec="http://schemas.microsoft.com/office/drawing/2017/decorative" val="1"/>
              </a:ext>
            </a:extLst>
          </p:cNvPr>
          <p:cNvSpPr txBox="1"/>
          <p:nvPr/>
        </p:nvSpPr>
        <p:spPr>
          <a:xfrm>
            <a:off x="2286000" y="1678547"/>
            <a:ext cx="4572000" cy="369332"/>
          </a:xfrm>
          <a:prstGeom prst="rect">
            <a:avLst/>
          </a:prstGeom>
          <a:noFill/>
        </p:spPr>
        <p:txBody>
          <a:bodyPr wrap="square">
            <a:spAutoFit/>
          </a:bodyPr>
          <a:lstStyle/>
          <a:p>
            <a:r>
              <a:rPr lang="en-US" b="0" dirty="0">
                <a:effectLst/>
              </a:rPr>
              <a:t> </a:t>
            </a:r>
            <a:endParaRPr lang="en-US" dirty="0"/>
          </a:p>
        </p:txBody>
      </p:sp>
      <p:sp>
        <p:nvSpPr>
          <p:cNvPr id="9" name="TextBox 8">
            <a:extLst>
              <a:ext uri="{FF2B5EF4-FFF2-40B4-BE49-F238E27FC236}">
                <a16:creationId xmlns:a16="http://schemas.microsoft.com/office/drawing/2014/main" id="{CB896C4D-CDAC-4976-9060-9A2D73FF69AC}"/>
              </a:ext>
              <a:ext uri="{C183D7F6-B498-43B3-948B-1728B52AA6E4}">
                <adec:decorative xmlns:adec="http://schemas.microsoft.com/office/drawing/2017/decorative" val="1"/>
              </a:ext>
            </a:extLst>
          </p:cNvPr>
          <p:cNvSpPr txBox="1"/>
          <p:nvPr/>
        </p:nvSpPr>
        <p:spPr>
          <a:xfrm>
            <a:off x="2286000" y="1678547"/>
            <a:ext cx="4572000" cy="369332"/>
          </a:xfrm>
          <a:prstGeom prst="rect">
            <a:avLst/>
          </a:prstGeom>
          <a:noFill/>
        </p:spPr>
        <p:txBody>
          <a:bodyPr wrap="square">
            <a:spAutoFit/>
          </a:bodyPr>
          <a:lstStyle/>
          <a:p>
            <a:r>
              <a:rPr lang="en-US" b="0" dirty="0">
                <a:effectLst/>
              </a:rPr>
              <a:t> </a:t>
            </a:r>
            <a:endParaRPr lang="en-US" dirty="0"/>
          </a:p>
        </p:txBody>
      </p:sp>
      <p:sp>
        <p:nvSpPr>
          <p:cNvPr id="11" name="TextBox 10">
            <a:extLst>
              <a:ext uri="{FF2B5EF4-FFF2-40B4-BE49-F238E27FC236}">
                <a16:creationId xmlns:a16="http://schemas.microsoft.com/office/drawing/2014/main" id="{92CF2BD8-1341-4A1C-B239-60FECC311A0E}"/>
              </a:ext>
              <a:ext uri="{C183D7F6-B498-43B3-948B-1728B52AA6E4}">
                <adec:decorative xmlns:adec="http://schemas.microsoft.com/office/drawing/2017/decorative" val="1"/>
              </a:ext>
            </a:extLst>
          </p:cNvPr>
          <p:cNvSpPr txBox="1"/>
          <p:nvPr/>
        </p:nvSpPr>
        <p:spPr>
          <a:xfrm>
            <a:off x="2286000" y="1678547"/>
            <a:ext cx="4572000" cy="369332"/>
          </a:xfrm>
          <a:prstGeom prst="rect">
            <a:avLst/>
          </a:prstGeom>
          <a:noFill/>
        </p:spPr>
        <p:txBody>
          <a:bodyPr wrap="square">
            <a:spAutoFit/>
          </a:bodyPr>
          <a:lstStyle/>
          <a:p>
            <a:r>
              <a:rPr lang="en-US" b="0" dirty="0">
                <a:effectLst/>
              </a:rPr>
              <a:t> </a:t>
            </a:r>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88"/>
        <p:cNvGrpSpPr/>
        <p:nvPr/>
      </p:nvGrpSpPr>
      <p:grpSpPr>
        <a:xfrm>
          <a:off x="0" y="0"/>
          <a:ext cx="0" cy="0"/>
          <a:chOff x="0" y="0"/>
          <a:chExt cx="0" cy="0"/>
        </a:xfrm>
      </p:grpSpPr>
      <p:pic>
        <p:nvPicPr>
          <p:cNvPr id="2" name="Picture 1">
            <a:extLst>
              <a:ext uri="{FF2B5EF4-FFF2-40B4-BE49-F238E27FC236}">
                <a16:creationId xmlns:a16="http://schemas.microsoft.com/office/drawing/2014/main" id="{D18CD74A-37F1-4912-9B47-B0B3152A0E3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285750"/>
            <a:ext cx="9144000" cy="5143500"/>
          </a:xfrm>
          <a:prstGeom prst="rect">
            <a:avLst/>
          </a:prstGeom>
        </p:spPr>
      </p:pic>
      <p:sp>
        <p:nvSpPr>
          <p:cNvPr id="89" name="Google Shape;89;p17"/>
          <p:cNvSpPr txBox="1">
            <a:spLocks noGrp="1"/>
          </p:cNvSpPr>
          <p:nvPr>
            <p:ph type="title"/>
          </p:nvPr>
        </p:nvSpPr>
        <p:spPr>
          <a:xfrm>
            <a:off x="0" y="354251"/>
            <a:ext cx="9078300" cy="1164300"/>
          </a:xfrm>
          <a:prstGeom prst="rect">
            <a:avLst/>
          </a:prstGeom>
          <a:solidFill>
            <a:srgbClr val="7A9071"/>
          </a:solidFill>
        </p:spPr>
        <p:txBody>
          <a:bodyPr spcFirstLastPara="1" wrap="square" lIns="91425" tIns="91425" rIns="91425" bIns="91425" anchor="ctr" anchorCtr="0">
            <a:noAutofit/>
          </a:bodyPr>
          <a:lstStyle/>
          <a:p>
            <a:pPr algn="ctr"/>
            <a:r>
              <a:rPr lang="en" sz="4600" b="1" dirty="0"/>
              <a:t>Lectures / Public Events</a:t>
            </a:r>
            <a:endParaRPr sz="4600" b="1" dirty="0"/>
          </a:p>
        </p:txBody>
      </p:sp>
      <p:pic>
        <p:nvPicPr>
          <p:cNvPr id="90" name="Google Shape;90;p17" descr="Purple and orange flyer with event title in large letters, positioned over a black and white photo of the wall at the US-Mexico Border. Event details are in white and black text below with a photograph of the speaker, Katherine Perez." title="Flyer for &quot;Unpacking Immigration and Disability Justice&quot;"/>
          <p:cNvPicPr preferRelativeResize="0"/>
          <p:nvPr/>
        </p:nvPicPr>
        <p:blipFill>
          <a:blip r:embed="rId4">
            <a:alphaModFix/>
          </a:blip>
          <a:stretch>
            <a:fillRect/>
          </a:stretch>
        </p:blipFill>
        <p:spPr>
          <a:xfrm>
            <a:off x="212301" y="1742726"/>
            <a:ext cx="2245775" cy="3469749"/>
          </a:xfrm>
          <a:prstGeom prst="rect">
            <a:avLst/>
          </a:prstGeom>
          <a:noFill/>
          <a:ln>
            <a:noFill/>
          </a:ln>
        </p:spPr>
      </p:pic>
      <p:pic>
        <p:nvPicPr>
          <p:cNvPr id="91" name="Google Shape;91;p17" descr="Flyer with sparse modern black text on a white background and a light blue square with with text, which reads &quot;DCC goes to the MCA Commons Artist Project: blkHaUS studios / Disability and Perspective/ Tour with curator Adero Knott.&quot;" title="Flyer for DCC Goes to the MCA"/>
          <p:cNvPicPr preferRelativeResize="0"/>
          <p:nvPr/>
        </p:nvPicPr>
        <p:blipFill rotWithShape="1">
          <a:blip r:embed="rId5">
            <a:alphaModFix/>
          </a:blip>
          <a:srcRect b="11000"/>
          <a:stretch/>
        </p:blipFill>
        <p:spPr>
          <a:xfrm>
            <a:off x="5309749" y="716875"/>
            <a:ext cx="2301550" cy="2650724"/>
          </a:xfrm>
          <a:prstGeom prst="rect">
            <a:avLst/>
          </a:prstGeom>
          <a:noFill/>
          <a:ln w="9525" cap="flat" cmpd="sng">
            <a:solidFill>
              <a:srgbClr val="434343"/>
            </a:solidFill>
            <a:prstDash val="solid"/>
            <a:round/>
            <a:headEnd type="none" w="sm" len="sm"/>
            <a:tailEnd type="none" w="sm" len="sm"/>
          </a:ln>
        </p:spPr>
      </p:pic>
      <p:pic>
        <p:nvPicPr>
          <p:cNvPr id="92" name="Google Shape;92;p17" descr="Event title appears in large white letters over an orange building's roof with a deep blue sky in the background. Event details are in white text below. " title="Flyer for Know Your Rights to Fair Housing"/>
          <p:cNvPicPr preferRelativeResize="0"/>
          <p:nvPr/>
        </p:nvPicPr>
        <p:blipFill rotWithShape="1">
          <a:blip r:embed="rId6">
            <a:alphaModFix/>
          </a:blip>
          <a:srcRect b="12388"/>
          <a:stretch/>
        </p:blipFill>
        <p:spPr>
          <a:xfrm>
            <a:off x="6603176" y="2813799"/>
            <a:ext cx="2245773" cy="2546950"/>
          </a:xfrm>
          <a:prstGeom prst="rect">
            <a:avLst/>
          </a:prstGeom>
          <a:noFill/>
          <a:ln>
            <a:noFill/>
          </a:ln>
        </p:spPr>
      </p:pic>
      <p:pic>
        <p:nvPicPr>
          <p:cNvPr id="93" name="Google Shape;93;p17" descr="Title text is in black on a yellow background with concentric orange shapes that radiate out like an elongated rainbow. Near the bio information is a small portrait of Angel Miles. " title="Flyer for &quot;Exploring the Intersections of Race, Class, Gender, and Disability&quot;"/>
          <p:cNvPicPr preferRelativeResize="0"/>
          <p:nvPr/>
        </p:nvPicPr>
        <p:blipFill rotWithShape="1">
          <a:blip r:embed="rId7">
            <a:alphaModFix/>
          </a:blip>
          <a:srcRect b="10160"/>
          <a:stretch/>
        </p:blipFill>
        <p:spPr>
          <a:xfrm>
            <a:off x="1335187" y="2440074"/>
            <a:ext cx="2499066" cy="34697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9D489D"/>
        </a:solidFill>
        <a:effectLst/>
      </p:bgPr>
    </p:bg>
    <p:spTree>
      <p:nvGrpSpPr>
        <p:cNvPr id="1" name="Shape 97"/>
        <p:cNvGrpSpPr/>
        <p:nvPr/>
      </p:nvGrpSpPr>
      <p:grpSpPr>
        <a:xfrm>
          <a:off x="0" y="0"/>
          <a:ext cx="0" cy="0"/>
          <a:chOff x="0" y="0"/>
          <a:chExt cx="0" cy="0"/>
        </a:xfrm>
      </p:grpSpPr>
      <p:sp>
        <p:nvSpPr>
          <p:cNvPr id="98" name="Google Shape;98;p18"/>
          <p:cNvSpPr txBox="1">
            <a:spLocks noGrp="1"/>
          </p:cNvSpPr>
          <p:nvPr>
            <p:ph type="title"/>
          </p:nvPr>
        </p:nvSpPr>
        <p:spPr>
          <a:xfrm>
            <a:off x="276425" y="543825"/>
            <a:ext cx="4045200" cy="1789200"/>
          </a:xfrm>
          <a:prstGeom prst="rect">
            <a:avLst/>
          </a:prstGeom>
        </p:spPr>
        <p:txBody>
          <a:bodyPr spcFirstLastPara="1" wrap="square" lIns="91425" tIns="91425" rIns="91425" bIns="91425" anchor="b" anchorCtr="0">
            <a:noAutofit/>
          </a:bodyPr>
          <a:lstStyle/>
          <a:p>
            <a:r>
              <a:rPr lang="en" b="1" dirty="0"/>
              <a:t>Building community</a:t>
            </a:r>
            <a:r>
              <a:rPr lang="en" dirty="0"/>
              <a:t> </a:t>
            </a:r>
            <a:endParaRPr dirty="0"/>
          </a:p>
        </p:txBody>
      </p:sp>
      <p:pic>
        <p:nvPicPr>
          <p:cNvPr id="99" name="Google Shape;99;p18" descr="Logo has white text on a red background with a purple coffee mug sitting on a light blue round table." title="In Our Own Words: Crip Coffee Break Logo"/>
          <p:cNvPicPr preferRelativeResize="0"/>
          <p:nvPr/>
        </p:nvPicPr>
        <p:blipFill>
          <a:blip r:embed="rId3">
            <a:alphaModFix/>
          </a:blip>
          <a:stretch>
            <a:fillRect/>
          </a:stretch>
        </p:blipFill>
        <p:spPr>
          <a:xfrm>
            <a:off x="4713075" y="543837"/>
            <a:ext cx="4167526" cy="2218389"/>
          </a:xfrm>
          <a:prstGeom prst="rect">
            <a:avLst/>
          </a:prstGeom>
          <a:noFill/>
          <a:ln>
            <a:noFill/>
          </a:ln>
        </p:spPr>
      </p:pic>
      <p:pic>
        <p:nvPicPr>
          <p:cNvPr id="100" name="Google Shape;100;p18" descr="Logo has white text and a red DCC logo. On a light blue background, a purple and yellow armchair are facing one another." title="Logo for Check-In Hours"/>
          <p:cNvPicPr preferRelativeResize="0"/>
          <p:nvPr/>
        </p:nvPicPr>
        <p:blipFill>
          <a:blip r:embed="rId4">
            <a:alphaModFix/>
          </a:blip>
          <a:stretch>
            <a:fillRect/>
          </a:stretch>
        </p:blipFill>
        <p:spPr>
          <a:xfrm>
            <a:off x="4713075" y="2925550"/>
            <a:ext cx="4167524" cy="2154676"/>
          </a:xfrm>
          <a:prstGeom prst="rect">
            <a:avLst/>
          </a:prstGeom>
          <a:noFill/>
          <a:ln>
            <a:noFill/>
          </a:ln>
        </p:spPr>
      </p:pic>
      <p:sp>
        <p:nvSpPr>
          <p:cNvPr id="101" name="Google Shape;101;p18" descr="Flyer that reads &quot;Study at the DCC House!&quot;"/>
          <p:cNvSpPr/>
          <p:nvPr/>
        </p:nvSpPr>
        <p:spPr>
          <a:xfrm>
            <a:off x="497000" y="2939475"/>
            <a:ext cx="3895200" cy="21546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pic>
        <p:nvPicPr>
          <p:cNvPr id="102" name="Google Shape;102;p18" descr="large school supplies in pink and navy with an orange cat meowing a heart into a speech bubble. Large navy text says &quot;Study at DCC House! Want to study with a community? Join us at DCC House for some company and dedicated work time. Every Friday 1-3pm&quot;" title="Study @ DCC House flyer with orange cat"/>
          <p:cNvPicPr preferRelativeResize="0"/>
          <p:nvPr/>
        </p:nvPicPr>
        <p:blipFill>
          <a:blip r:embed="rId5">
            <a:alphaModFix/>
          </a:blip>
          <a:stretch>
            <a:fillRect/>
          </a:stretch>
        </p:blipFill>
        <p:spPr>
          <a:xfrm>
            <a:off x="834350" y="2949626"/>
            <a:ext cx="3130200" cy="21065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ap of UIC campus: UIC is nestled two miles southwest of downtown Chicago across three campuses-west, south, and east. "/>
          <p:cNvPicPr>
            <a:picLocks noGrp="1" noChangeAspect="1"/>
          </p:cNvPicPr>
          <p:nvPr>
            <p:ph idx="1"/>
          </p:nvPr>
        </p:nvPicPr>
        <p:blipFill>
          <a:blip r:embed="rId3" cstate="screen">
            <a:extLst>
              <a:ext uri="{28A0092B-C50C-407E-A947-70E740481C1C}">
                <a14:useLocalDpi xmlns:a14="http://schemas.microsoft.com/office/drawing/2010/main" val="0"/>
              </a:ext>
            </a:extLst>
          </a:blip>
          <a:stretch>
            <a:fillRect/>
          </a:stretch>
        </p:blipFill>
        <p:spPr>
          <a:xfrm>
            <a:off x="-19848" y="-16836"/>
            <a:ext cx="9353818" cy="5846136"/>
          </a:xfrm>
        </p:spPr>
      </p:pic>
      <p:pic>
        <p:nvPicPr>
          <p:cNvPr id="1029" name="Picture 5">
            <a:extLst>
              <a:ext uri="{C183D7F6-B498-43B3-948B-1728B52AA6E4}">
                <adec:decorative xmlns:adec="http://schemas.microsoft.com/office/drawing/2017/decorative" val="1"/>
              </a:ext>
            </a:extLst>
          </p:cNvPr>
          <p:cNvPicPr>
            <a:picLocks noChangeAspect="1" noChangeArrowheads="1"/>
          </p:cNvPicPr>
          <p:nvPr/>
        </p:nvPicPr>
        <p:blipFill>
          <a:blip r:embed="rId4" cstate="screen">
            <a:lum bright="70000" contrast="-70000"/>
            <a:extLst>
              <a:ext uri="{28A0092B-C50C-407E-A947-70E740481C1C}">
                <a14:useLocalDpi xmlns:a14="http://schemas.microsoft.com/office/drawing/2010/main" val="0"/>
              </a:ext>
            </a:extLst>
          </a:blip>
          <a:srcRect/>
          <a:stretch>
            <a:fillRect/>
          </a:stretch>
        </p:blipFill>
        <p:spPr bwMode="auto">
          <a:xfrm>
            <a:off x="7582784" y="233517"/>
            <a:ext cx="1755418" cy="116205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C183D7F6-B498-43B3-948B-1728B52AA6E4}">
                <adec:decorative xmlns:adec="http://schemas.microsoft.com/office/drawing/2017/decorative" val="1"/>
              </a:ext>
            </a:extLst>
          </p:cNvPr>
          <p:cNvSpPr txBox="1"/>
          <p:nvPr/>
        </p:nvSpPr>
        <p:spPr>
          <a:xfrm>
            <a:off x="8294279" y="190500"/>
            <a:ext cx="533400" cy="369332"/>
          </a:xfrm>
          <a:prstGeom prst="rect">
            <a:avLst/>
          </a:prstGeom>
          <a:noFill/>
        </p:spPr>
        <p:txBody>
          <a:bodyPr wrap="square" rtlCol="0">
            <a:spAutoFit/>
          </a:bodyPr>
          <a:lstStyle/>
          <a:p>
            <a:r>
              <a:rPr lang="en-US" dirty="0">
                <a:solidFill>
                  <a:schemeClr val="bg1"/>
                </a:solidFill>
              </a:rPr>
              <a:t>N</a:t>
            </a:r>
          </a:p>
        </p:txBody>
      </p:sp>
      <p:pic>
        <p:nvPicPr>
          <p:cNvPr id="11" name="Picture 10">
            <a:extLs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56434" y="1637686"/>
            <a:ext cx="566183" cy="922854"/>
          </a:xfrm>
          <a:prstGeom prst="rect">
            <a:avLst/>
          </a:prstGeom>
        </p:spPr>
      </p:pic>
      <p:sp>
        <p:nvSpPr>
          <p:cNvPr id="2" name="Rectangle 1"/>
          <p:cNvSpPr/>
          <p:nvPr/>
        </p:nvSpPr>
        <p:spPr>
          <a:xfrm>
            <a:off x="421804" y="1792937"/>
            <a:ext cx="1142999" cy="612347"/>
          </a:xfrm>
          <a:prstGeom prst="rect">
            <a:avLst/>
          </a:prstGeom>
        </p:spPr>
        <p:txBody>
          <a:bodyPr wrap="square">
            <a:spAutoFit/>
          </a:bodyPr>
          <a:lstStyle/>
          <a:p>
            <a:pPr algn="ctr">
              <a:lnSpc>
                <a:spcPts val="1300"/>
              </a:lnSpc>
            </a:pPr>
            <a:r>
              <a:rPr lang="en-US" sz="1600" dirty="0">
                <a:solidFill>
                  <a:srgbClr val="EF3340"/>
                </a:solidFill>
                <a:latin typeface="Theinhardt Bold" pitchFamily="34" charset="0"/>
              </a:rPr>
              <a:t>YOU </a:t>
            </a:r>
          </a:p>
          <a:p>
            <a:pPr algn="ctr">
              <a:lnSpc>
                <a:spcPts val="1300"/>
              </a:lnSpc>
            </a:pPr>
            <a:r>
              <a:rPr lang="en-US" sz="1600" dirty="0">
                <a:solidFill>
                  <a:srgbClr val="EF3340"/>
                </a:solidFill>
                <a:latin typeface="Theinhardt Bold" pitchFamily="34" charset="0"/>
              </a:rPr>
              <a:t>ARE </a:t>
            </a:r>
          </a:p>
          <a:p>
            <a:pPr algn="ctr">
              <a:lnSpc>
                <a:spcPts val="1300"/>
              </a:lnSpc>
            </a:pPr>
            <a:r>
              <a:rPr lang="en-US" sz="1600" dirty="0">
                <a:solidFill>
                  <a:srgbClr val="EF3340"/>
                </a:solidFill>
                <a:latin typeface="Theinhardt Bold" pitchFamily="34" charset="0"/>
              </a:rPr>
              <a:t>HERE</a:t>
            </a:r>
          </a:p>
        </p:txBody>
      </p:sp>
      <p:pic>
        <p:nvPicPr>
          <p:cNvPr id="9" name="Picture 8">
            <a:extLst>
              <a:ext uri="{FF2B5EF4-FFF2-40B4-BE49-F238E27FC236}">
                <a16:creationId xmlns:a16="http://schemas.microsoft.com/office/drawing/2014/main" id="{A0BA6DE3-D5E7-4050-ABDB-12C127398C77}"/>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8686800" y="5303246"/>
            <a:ext cx="400753" cy="375706"/>
          </a:xfrm>
          <a:prstGeom prst="rect">
            <a:avLst/>
          </a:prstGeom>
        </p:spPr>
      </p:pic>
      <p:sp>
        <p:nvSpPr>
          <p:cNvPr id="10" name="TextBox 9">
            <a:extLst>
              <a:ext uri="{FF2B5EF4-FFF2-40B4-BE49-F238E27FC236}">
                <a16:creationId xmlns:a16="http://schemas.microsoft.com/office/drawing/2014/main" id="{65031916-BD3F-479D-89F3-2D1F743F70BC}"/>
              </a:ext>
            </a:extLst>
          </p:cNvPr>
          <p:cNvSpPr txBox="1"/>
          <p:nvPr/>
        </p:nvSpPr>
        <p:spPr>
          <a:xfrm rot="16200000">
            <a:off x="5160907" y="2388548"/>
            <a:ext cx="498586" cy="6248400"/>
          </a:xfrm>
          <a:prstGeom prst="rect">
            <a:avLst/>
          </a:prstGeom>
          <a:noFill/>
        </p:spPr>
        <p:txBody>
          <a:bodyPr vert="vert" wrap="square" lIns="79242" tIns="39621" rIns="79242" bIns="39621" rtlCol="0">
            <a:spAutoFit/>
          </a:bodyPr>
          <a:lstStyle/>
          <a:p>
            <a:pPr algn="r" defTabSz="396210"/>
            <a:r>
              <a:rPr lang="en-US" sz="2200" b="1" spc="-43" dirty="0">
                <a:solidFill>
                  <a:schemeClr val="bg1"/>
                </a:solidFill>
                <a:highlight>
                  <a:srgbClr val="EF3340"/>
                </a:highlight>
                <a:latin typeface="Theinhardt Black" panose="020B0A04020202020204" pitchFamily="34" charset="0"/>
              </a:rPr>
              <a:t>CHICAGO’S PUBLIC RESEARCH UNIVERSITY</a:t>
            </a:r>
            <a:endParaRPr lang="en-US" sz="2200" b="1" kern="5000" spc="-147" dirty="0">
              <a:solidFill>
                <a:schemeClr val="bg1"/>
              </a:solidFill>
              <a:highlight>
                <a:srgbClr val="EF3340"/>
              </a:highlight>
              <a:latin typeface="Theinhardt Black" panose="020B0A04020202020204" pitchFamily="34" charset="0"/>
            </a:endParaRPr>
          </a:p>
        </p:txBody>
      </p:sp>
      <p:sp>
        <p:nvSpPr>
          <p:cNvPr id="3" name="Title 2">
            <a:extLst>
              <a:ext uri="{FF2B5EF4-FFF2-40B4-BE49-F238E27FC236}">
                <a16:creationId xmlns:a16="http://schemas.microsoft.com/office/drawing/2014/main" id="{B5714A23-3387-4F09-8A77-E32503AB6673}"/>
              </a:ext>
              <a:ext uri="{C183D7F6-B498-43B3-948B-1728B52AA6E4}">
                <adec:decorative xmlns:adec="http://schemas.microsoft.com/office/drawing/2017/decorative" val="1"/>
              </a:ext>
            </a:extLst>
          </p:cNvPr>
          <p:cNvSpPr>
            <a:spLocks noGrp="1"/>
          </p:cNvSpPr>
          <p:nvPr>
            <p:ph type="title"/>
          </p:nvPr>
        </p:nvSpPr>
        <p:spPr>
          <a:xfrm>
            <a:off x="457200" y="-952500"/>
            <a:ext cx="8229600" cy="952500"/>
          </a:xfrm>
        </p:spPr>
        <p:txBody>
          <a:bodyPr vert="horz" lIns="79242" tIns="39621" rIns="79242" bIns="39621" rtlCol="0" anchor="b">
            <a:normAutofit/>
          </a:bodyPr>
          <a:lstStyle/>
          <a:p>
            <a:r>
              <a:rPr lang="en-US" dirty="0"/>
              <a:t>Chicago’s Public Research University</a:t>
            </a:r>
          </a:p>
        </p:txBody>
      </p:sp>
    </p:spTree>
    <p:extLst>
      <p:ext uri="{BB962C8B-B14F-4D97-AF65-F5344CB8AC3E}">
        <p14:creationId xmlns:p14="http://schemas.microsoft.com/office/powerpoint/2010/main" val="1892698306"/>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9"/>
          <p:cNvSpPr txBox="1">
            <a:spLocks noGrp="1"/>
          </p:cNvSpPr>
          <p:nvPr>
            <p:ph type="title"/>
          </p:nvPr>
        </p:nvSpPr>
        <p:spPr>
          <a:xfrm>
            <a:off x="265500" y="1364500"/>
            <a:ext cx="4045200" cy="1789200"/>
          </a:xfrm>
          <a:prstGeom prst="rect">
            <a:avLst/>
          </a:prstGeom>
        </p:spPr>
        <p:txBody>
          <a:bodyPr spcFirstLastPara="1" wrap="square" lIns="91425" tIns="91425" rIns="91425" bIns="91425" anchor="b" anchorCtr="0">
            <a:noAutofit/>
          </a:bodyPr>
          <a:lstStyle/>
          <a:p>
            <a:r>
              <a:rPr lang="en" b="1"/>
              <a:t>Our space</a:t>
            </a:r>
            <a:r>
              <a:rPr lang="en"/>
              <a:t> </a:t>
            </a:r>
            <a:endParaRPr/>
          </a:p>
        </p:txBody>
      </p:sp>
      <p:sp>
        <p:nvSpPr>
          <p:cNvPr id="108" name="Google Shape;108;p19"/>
          <p:cNvSpPr txBox="1">
            <a:spLocks noGrp="1"/>
          </p:cNvSpPr>
          <p:nvPr>
            <p:ph type="subTitle" idx="1"/>
          </p:nvPr>
        </p:nvSpPr>
        <p:spPr>
          <a:xfrm>
            <a:off x="265500" y="3207151"/>
            <a:ext cx="4045200" cy="1345500"/>
          </a:xfrm>
          <a:prstGeom prst="rect">
            <a:avLst/>
          </a:prstGeom>
        </p:spPr>
        <p:txBody>
          <a:bodyPr spcFirstLastPara="1" wrap="square" lIns="91425" tIns="91425" rIns="91425" bIns="91425" anchor="t" anchorCtr="0">
            <a:noAutofit/>
          </a:bodyPr>
          <a:lstStyle/>
          <a:p>
            <a:pPr marL="0" indent="0"/>
            <a:r>
              <a:rPr lang="en"/>
              <a:t>Behavioral Sciences Building, Room 235</a:t>
            </a:r>
            <a:endParaRPr/>
          </a:p>
          <a:p>
            <a:pPr marL="0" indent="0"/>
            <a:r>
              <a:rPr lang="en"/>
              <a:t>(Corner of Harrison and Morgan)</a:t>
            </a:r>
            <a:endParaRPr/>
          </a:p>
        </p:txBody>
      </p:sp>
      <p:pic>
        <p:nvPicPr>
          <p:cNvPr id="109" name="Google Shape;109;p19" descr="An open room with white cinderblock walls and framed artwork. There are lamps, couches, a beanbag chair, and a long table covered with a checked tablecloth. On the wall is a painted mural that says &quot;you are not alone&quot; and is covered with fairy lights." title="View of DCC lounge area"/>
          <p:cNvPicPr preferRelativeResize="0"/>
          <p:nvPr/>
        </p:nvPicPr>
        <p:blipFill rotWithShape="1">
          <a:blip r:embed="rId3">
            <a:alphaModFix/>
          </a:blip>
          <a:srcRect b="9354"/>
          <a:stretch/>
        </p:blipFill>
        <p:spPr>
          <a:xfrm>
            <a:off x="5041350" y="643675"/>
            <a:ext cx="3663296" cy="44276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6FA8DC"/>
        </a:solidFill>
        <a:effectLst/>
      </p:bgPr>
    </p:bg>
    <p:spTree>
      <p:nvGrpSpPr>
        <p:cNvPr id="1" name="Shape 113"/>
        <p:cNvGrpSpPr/>
        <p:nvPr/>
      </p:nvGrpSpPr>
      <p:grpSpPr>
        <a:xfrm>
          <a:off x="0" y="0"/>
          <a:ext cx="0" cy="0"/>
          <a:chOff x="0" y="0"/>
          <a:chExt cx="0" cy="0"/>
        </a:xfrm>
      </p:grpSpPr>
      <p:sp>
        <p:nvSpPr>
          <p:cNvPr id="114" name="Google Shape;114;p20"/>
          <p:cNvSpPr txBox="1">
            <a:spLocks noGrp="1"/>
          </p:cNvSpPr>
          <p:nvPr>
            <p:ph type="title"/>
          </p:nvPr>
        </p:nvSpPr>
        <p:spPr>
          <a:xfrm>
            <a:off x="295400" y="1035000"/>
            <a:ext cx="4045200" cy="1345500"/>
          </a:xfrm>
          <a:prstGeom prst="rect">
            <a:avLst/>
          </a:prstGeom>
        </p:spPr>
        <p:txBody>
          <a:bodyPr spcFirstLastPara="1" wrap="square" lIns="91425" tIns="91425" rIns="91425" bIns="91425" anchor="b" anchorCtr="0">
            <a:noAutofit/>
          </a:bodyPr>
          <a:lstStyle/>
          <a:p>
            <a:r>
              <a:rPr lang="en" sz="3600" b="1"/>
              <a:t>Find us on social media </a:t>
            </a:r>
            <a:endParaRPr sz="3600" b="1"/>
          </a:p>
        </p:txBody>
      </p:sp>
      <p:sp>
        <p:nvSpPr>
          <p:cNvPr id="115" name="Google Shape;115;p20"/>
          <p:cNvSpPr txBox="1">
            <a:spLocks noGrp="1"/>
          </p:cNvSpPr>
          <p:nvPr>
            <p:ph type="subTitle" idx="1"/>
          </p:nvPr>
        </p:nvSpPr>
        <p:spPr>
          <a:xfrm>
            <a:off x="152400" y="1986363"/>
            <a:ext cx="4256000" cy="1345500"/>
          </a:xfrm>
          <a:prstGeom prst="rect">
            <a:avLst/>
          </a:prstGeom>
        </p:spPr>
        <p:txBody>
          <a:bodyPr spcFirstLastPara="1" wrap="square" lIns="91425" tIns="91425" rIns="91425" bIns="91425" anchor="t" anchorCtr="0">
            <a:noAutofit/>
          </a:bodyPr>
          <a:lstStyle/>
          <a:p>
            <a:pPr marL="0" indent="0"/>
            <a:endParaRPr sz="2400" b="1" dirty="0"/>
          </a:p>
          <a:p>
            <a:pPr marL="0" indent="0"/>
            <a:r>
              <a:rPr lang="en" sz="2400" dirty="0"/>
              <a:t>Facebook: @Uic.DisabilityCulturalCenter</a:t>
            </a:r>
            <a:endParaRPr sz="2400" dirty="0"/>
          </a:p>
          <a:p>
            <a:pPr marL="0" indent="0"/>
            <a:r>
              <a:rPr lang="en" sz="2400" dirty="0"/>
              <a:t>Instagram: @uic.dcc</a:t>
            </a:r>
            <a:endParaRPr sz="2400" dirty="0"/>
          </a:p>
          <a:p>
            <a:pPr marL="0" indent="0"/>
            <a:endParaRPr dirty="0"/>
          </a:p>
        </p:txBody>
      </p:sp>
      <p:pic>
        <p:nvPicPr>
          <p:cNvPr id="116" name="Google Shape;116;p20" descr="Facebook Logo, a blue square with a white lower case f." title="Facebook Logo"/>
          <p:cNvPicPr preferRelativeResize="0"/>
          <p:nvPr/>
        </p:nvPicPr>
        <p:blipFill>
          <a:blip r:embed="rId3">
            <a:alphaModFix/>
          </a:blip>
          <a:stretch>
            <a:fillRect/>
          </a:stretch>
        </p:blipFill>
        <p:spPr>
          <a:xfrm>
            <a:off x="1471549" y="4257416"/>
            <a:ext cx="627149" cy="627149"/>
          </a:xfrm>
          <a:prstGeom prst="rect">
            <a:avLst/>
          </a:prstGeom>
          <a:noFill/>
          <a:ln>
            <a:noFill/>
          </a:ln>
        </p:spPr>
      </p:pic>
      <p:pic>
        <p:nvPicPr>
          <p:cNvPr id="117" name="Google Shape;117;p20" descr="Instagram logo, a purple, yellow, and orange gradient square with a white outline of a camera." title="Instagram logo"/>
          <p:cNvPicPr preferRelativeResize="0"/>
          <p:nvPr/>
        </p:nvPicPr>
        <p:blipFill>
          <a:blip r:embed="rId4">
            <a:alphaModFix/>
          </a:blip>
          <a:stretch>
            <a:fillRect/>
          </a:stretch>
        </p:blipFill>
        <p:spPr>
          <a:xfrm>
            <a:off x="2318000" y="4216741"/>
            <a:ext cx="627149" cy="627149"/>
          </a:xfrm>
          <a:prstGeom prst="rect">
            <a:avLst/>
          </a:prstGeom>
          <a:noFill/>
          <a:ln>
            <a:noFill/>
          </a:ln>
        </p:spPr>
      </p:pic>
      <p:sp>
        <p:nvSpPr>
          <p:cNvPr id="118" name="Google Shape;118;p20"/>
          <p:cNvSpPr txBox="1"/>
          <p:nvPr/>
        </p:nvSpPr>
        <p:spPr>
          <a:xfrm>
            <a:off x="4974075" y="1084825"/>
            <a:ext cx="3887400" cy="2550300"/>
          </a:xfrm>
          <a:prstGeom prst="rect">
            <a:avLst/>
          </a:prstGeom>
          <a:noFill/>
          <a:ln>
            <a:noFill/>
          </a:ln>
        </p:spPr>
        <p:txBody>
          <a:bodyPr spcFirstLastPara="1" wrap="square" lIns="91425" tIns="91425" rIns="91425" bIns="91425" anchor="t" anchorCtr="0">
            <a:noAutofit/>
          </a:bodyPr>
          <a:lstStyle/>
          <a:p>
            <a:pPr algn="ctr">
              <a:buClr>
                <a:srgbClr val="000000"/>
              </a:buClr>
            </a:pPr>
            <a:r>
              <a:rPr lang="en" sz="3600" b="1" kern="0">
                <a:solidFill>
                  <a:srgbClr val="434343"/>
                </a:solidFill>
                <a:latin typeface="Poppins"/>
                <a:ea typeface="Poppins"/>
                <a:cs typeface="Poppins"/>
                <a:sym typeface="Poppins"/>
              </a:rPr>
              <a:t>Check in with us! </a:t>
            </a:r>
            <a:endParaRPr sz="3600" b="1" kern="0">
              <a:solidFill>
                <a:srgbClr val="434343"/>
              </a:solidFill>
              <a:latin typeface="Poppins"/>
              <a:ea typeface="Poppins"/>
              <a:cs typeface="Poppins"/>
              <a:sym typeface="Poppins"/>
            </a:endParaRPr>
          </a:p>
          <a:p>
            <a:pPr algn="ctr">
              <a:buClr>
                <a:srgbClr val="000000"/>
              </a:buClr>
            </a:pPr>
            <a:endParaRPr sz="2400" b="1" kern="0">
              <a:solidFill>
                <a:srgbClr val="434343"/>
              </a:solidFill>
              <a:latin typeface="Poppins"/>
              <a:ea typeface="Poppins"/>
              <a:cs typeface="Poppins"/>
              <a:sym typeface="Poppins"/>
            </a:endParaRPr>
          </a:p>
          <a:p>
            <a:pPr algn="ctr">
              <a:buClr>
                <a:srgbClr val="000000"/>
              </a:buClr>
            </a:pPr>
            <a:r>
              <a:rPr lang="en" sz="2400" u="sng" kern="0">
                <a:solidFill>
                  <a:srgbClr val="434343"/>
                </a:solidFill>
                <a:latin typeface="Poppins"/>
                <a:ea typeface="Poppins"/>
                <a:cs typeface="Poppins"/>
                <a:sym typeface="Poppins"/>
                <a:hlinkClick r:id="rId5">
                  <a:extLst>
                    <a:ext uri="{A12FA001-AC4F-418D-AE19-62706E023703}">
                      <ahyp:hlinkClr xmlns:ahyp="http://schemas.microsoft.com/office/drawing/2018/hyperlinkcolor" val="tx"/>
                    </a:ext>
                  </a:extLst>
                </a:hlinkClick>
              </a:rPr>
              <a:t>dcc@uic.edu</a:t>
            </a:r>
            <a:endParaRPr sz="2400" kern="0">
              <a:solidFill>
                <a:srgbClr val="434343"/>
              </a:solidFill>
              <a:latin typeface="Poppins"/>
              <a:ea typeface="Poppins"/>
              <a:cs typeface="Poppins"/>
              <a:sym typeface="Poppins"/>
            </a:endParaRPr>
          </a:p>
          <a:p>
            <a:pPr algn="ctr">
              <a:buClr>
                <a:srgbClr val="000000"/>
              </a:buClr>
            </a:pPr>
            <a:r>
              <a:rPr lang="en" sz="2400" kern="0">
                <a:solidFill>
                  <a:srgbClr val="434343"/>
                </a:solidFill>
                <a:latin typeface="Poppins"/>
                <a:ea typeface="Poppins"/>
                <a:cs typeface="Poppins"/>
                <a:sym typeface="Poppins"/>
              </a:rPr>
              <a:t>312-355-7050</a:t>
            </a:r>
            <a:endParaRPr sz="2400" kern="0">
              <a:solidFill>
                <a:srgbClr val="434343"/>
              </a:solidFill>
              <a:latin typeface="Poppins"/>
              <a:ea typeface="Poppins"/>
              <a:cs typeface="Poppins"/>
              <a:sym typeface="Poppins"/>
            </a:endParaRPr>
          </a:p>
        </p:txBody>
      </p:sp>
      <p:pic>
        <p:nvPicPr>
          <p:cNvPr id="119" name="Google Shape;119;p20" title="email icon, an envelope with an @ symbol"/>
          <p:cNvPicPr preferRelativeResize="0"/>
          <p:nvPr/>
        </p:nvPicPr>
        <p:blipFill>
          <a:blip r:embed="rId6">
            <a:alphaModFix/>
          </a:blip>
          <a:stretch>
            <a:fillRect/>
          </a:stretch>
        </p:blipFill>
        <p:spPr>
          <a:xfrm>
            <a:off x="5604125" y="3615400"/>
            <a:ext cx="856800" cy="856800"/>
          </a:xfrm>
          <a:prstGeom prst="rect">
            <a:avLst/>
          </a:prstGeom>
          <a:noFill/>
          <a:ln>
            <a:noFill/>
          </a:ln>
        </p:spPr>
      </p:pic>
      <p:pic>
        <p:nvPicPr>
          <p:cNvPr id="120" name="Google Shape;120;p20" title="icon of a smart phone"/>
          <p:cNvPicPr preferRelativeResize="0"/>
          <p:nvPr/>
        </p:nvPicPr>
        <p:blipFill>
          <a:blip r:embed="rId7">
            <a:alphaModFix/>
          </a:blip>
          <a:stretch>
            <a:fillRect/>
          </a:stretch>
        </p:blipFill>
        <p:spPr>
          <a:xfrm>
            <a:off x="6500798" y="3615388"/>
            <a:ext cx="697355" cy="986325"/>
          </a:xfrm>
          <a:prstGeom prst="rect">
            <a:avLst/>
          </a:prstGeom>
          <a:noFill/>
          <a:ln>
            <a:noFill/>
          </a:ln>
        </p:spPr>
      </p:pic>
      <p:pic>
        <p:nvPicPr>
          <p:cNvPr id="121" name="Google Shape;121;p20" title="laptop icon"/>
          <p:cNvPicPr preferRelativeResize="0"/>
          <p:nvPr/>
        </p:nvPicPr>
        <p:blipFill>
          <a:blip r:embed="rId8">
            <a:alphaModFix/>
          </a:blip>
          <a:stretch>
            <a:fillRect/>
          </a:stretch>
        </p:blipFill>
        <p:spPr>
          <a:xfrm>
            <a:off x="7277901" y="3633288"/>
            <a:ext cx="950501" cy="9505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young femme presenting student in a white blazer and white lacy top looks confidently into the camera with hands on hips."/>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2345" y="0"/>
            <a:ext cx="9144000" cy="5753100"/>
          </a:xfrm>
          <a:prstGeom prst="rect">
            <a:avLst/>
          </a:prstGeom>
        </p:spPr>
      </p:pic>
      <p:sp>
        <p:nvSpPr>
          <p:cNvPr id="25" name="Oval 24">
            <a:extLst>
              <a:ext uri="{C183D7F6-B498-43B3-948B-1728B52AA6E4}">
                <adec:decorative xmlns:adec="http://schemas.microsoft.com/office/drawing/2017/decorative" val="1"/>
              </a:ext>
            </a:extLst>
          </p:cNvPr>
          <p:cNvSpPr/>
          <p:nvPr/>
        </p:nvSpPr>
        <p:spPr>
          <a:xfrm>
            <a:off x="1095591" y="3583099"/>
            <a:ext cx="1952409" cy="1891397"/>
          </a:xfrm>
          <a:prstGeom prst="ellipse">
            <a:avLst/>
          </a:prstGeom>
          <a:ln>
            <a:solidFill>
              <a:schemeClr val="bg1"/>
            </a:solidFill>
          </a:ln>
        </p:spPr>
        <p:style>
          <a:lnRef idx="2">
            <a:schemeClr val="accent2"/>
          </a:lnRef>
          <a:fillRef idx="1">
            <a:schemeClr val="lt1"/>
          </a:fillRef>
          <a:effectRef idx="0">
            <a:schemeClr val="accent2"/>
          </a:effectRef>
          <a:fontRef idx="minor">
            <a:schemeClr val="dk1"/>
          </a:fontRef>
        </p:style>
        <p:txBody>
          <a:bodyPr lIns="79242" tIns="39621" rIns="79242" bIns="39621" spcCol="0" rtlCol="0" anchor="ctr"/>
          <a:lstStyle/>
          <a:p>
            <a:pPr algn="ctr" defTabSz="950903"/>
            <a:endParaRPr lang="en-US" sz="1900">
              <a:solidFill>
                <a:prstClr val="black"/>
              </a:solidFill>
            </a:endParaRPr>
          </a:p>
        </p:txBody>
      </p:sp>
      <p:pic>
        <p:nvPicPr>
          <p:cNvPr id="12" name="Picture 11">
            <a:extLst>
              <a:ext uri="{FF2B5EF4-FFF2-40B4-BE49-F238E27FC236}">
                <a16:creationId xmlns:a16="http://schemas.microsoft.com/office/drawing/2014/main" id="{859B6F50-D863-4B0C-8F29-E548A0F252D4}"/>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686800" y="5303246"/>
            <a:ext cx="400753" cy="375706"/>
          </a:xfrm>
          <a:prstGeom prst="rect">
            <a:avLst/>
          </a:prstGeom>
        </p:spPr>
      </p:pic>
      <p:sp>
        <p:nvSpPr>
          <p:cNvPr id="14" name="TextBox 13">
            <a:extLst>
              <a:ext uri="{FF2B5EF4-FFF2-40B4-BE49-F238E27FC236}">
                <a16:creationId xmlns:a16="http://schemas.microsoft.com/office/drawing/2014/main" id="{AC71271C-4D1B-43D5-87F3-559EE5D72617}"/>
              </a:ext>
            </a:extLst>
          </p:cNvPr>
          <p:cNvSpPr txBox="1"/>
          <p:nvPr/>
        </p:nvSpPr>
        <p:spPr>
          <a:xfrm rot="16200000">
            <a:off x="5618107" y="2845748"/>
            <a:ext cx="498586" cy="5334000"/>
          </a:xfrm>
          <a:prstGeom prst="rect">
            <a:avLst/>
          </a:prstGeom>
          <a:noFill/>
        </p:spPr>
        <p:txBody>
          <a:bodyPr vert="vert" wrap="square" lIns="79242" tIns="39621" rIns="79242" bIns="39621" rtlCol="0">
            <a:spAutoFit/>
          </a:bodyPr>
          <a:lstStyle/>
          <a:p>
            <a:pPr algn="r" defTabSz="396210"/>
            <a:r>
              <a:rPr lang="en-US" sz="2200" b="1" spc="-43" dirty="0">
                <a:solidFill>
                  <a:schemeClr val="bg1"/>
                </a:solidFill>
                <a:latin typeface="Theinhardt Black" panose="020B0A04020202020204" pitchFamily="34" charset="0"/>
              </a:rPr>
              <a:t>ACCESS EXCELLENCE</a:t>
            </a:r>
            <a:endParaRPr lang="en-US" sz="2200" b="1" kern="5000" spc="-147" dirty="0">
              <a:solidFill>
                <a:schemeClr val="bg1"/>
              </a:solidFill>
              <a:latin typeface="Theinhardt Black" panose="020B0A04020202020204" pitchFamily="34" charset="0"/>
            </a:endParaRPr>
          </a:p>
        </p:txBody>
      </p:sp>
      <p:sp>
        <p:nvSpPr>
          <p:cNvPr id="29" name="TextBox 28">
            <a:extLst>
              <a:ext uri="{FF2B5EF4-FFF2-40B4-BE49-F238E27FC236}">
                <a16:creationId xmlns:a16="http://schemas.microsoft.com/office/drawing/2014/main" id="{FB2C36C0-E59D-4457-97AB-DC27ECF028E7}"/>
              </a:ext>
            </a:extLst>
          </p:cNvPr>
          <p:cNvSpPr txBox="1"/>
          <p:nvPr/>
        </p:nvSpPr>
        <p:spPr>
          <a:xfrm>
            <a:off x="6426567" y="1340889"/>
            <a:ext cx="2722124" cy="483973"/>
          </a:xfrm>
          <a:prstGeom prst="rect">
            <a:avLst/>
          </a:prstGeom>
          <a:noFill/>
        </p:spPr>
        <p:txBody>
          <a:bodyPr wrap="square" lIns="79242" tIns="39621" rIns="79242" bIns="39621" rtlCol="0" anchor="ctr">
            <a:spAutoFit/>
          </a:bodyPr>
          <a:lstStyle/>
          <a:p>
            <a:pPr algn="ctr" defTabSz="950903">
              <a:lnSpc>
                <a:spcPts val="3000"/>
              </a:lnSpc>
            </a:pPr>
            <a:r>
              <a:rPr lang="en-US" sz="3000" b="1" spc="-43" dirty="0">
                <a:latin typeface="Theinhardt Black" pitchFamily="34" charset="0"/>
              </a:rPr>
              <a:t>21,641</a:t>
            </a:r>
          </a:p>
        </p:txBody>
      </p:sp>
      <p:sp>
        <p:nvSpPr>
          <p:cNvPr id="23" name="Rectangle 22">
            <a:extLst>
              <a:ext uri="{FF2B5EF4-FFF2-40B4-BE49-F238E27FC236}">
                <a16:creationId xmlns:a16="http://schemas.microsoft.com/office/drawing/2014/main" id="{3450C998-FA11-46C0-AF82-E9155F0F6C7A}"/>
              </a:ext>
            </a:extLst>
          </p:cNvPr>
          <p:cNvSpPr/>
          <p:nvPr/>
        </p:nvSpPr>
        <p:spPr>
          <a:xfrm>
            <a:off x="6421876" y="1696879"/>
            <a:ext cx="2722124" cy="338554"/>
          </a:xfrm>
          <a:prstGeom prst="rect">
            <a:avLst/>
          </a:prstGeom>
        </p:spPr>
        <p:txBody>
          <a:bodyPr wrap="square">
            <a:spAutoFit/>
          </a:bodyPr>
          <a:lstStyle/>
          <a:p>
            <a:pPr algn="ctr" defTabSz="950903"/>
            <a:r>
              <a:rPr lang="en-US" sz="1600" b="1" spc="-43" dirty="0">
                <a:latin typeface="Theinhardt Black" pitchFamily="34" charset="0"/>
              </a:rPr>
              <a:t>UNDERGRADUATES</a:t>
            </a:r>
            <a:endParaRPr lang="en-US" sz="1600" dirty="0"/>
          </a:p>
        </p:txBody>
      </p:sp>
      <p:sp>
        <p:nvSpPr>
          <p:cNvPr id="15" name="Oval 14">
            <a:extLst>
              <a:ext uri="{FF2B5EF4-FFF2-40B4-BE49-F238E27FC236}">
                <a16:creationId xmlns:a16="http://schemas.microsoft.com/office/drawing/2014/main" id="{C6CADEBE-7BA9-4EBF-8FAA-DB1F53F765FF}"/>
              </a:ext>
              <a:ext uri="{C183D7F6-B498-43B3-948B-1728B52AA6E4}">
                <adec:decorative xmlns:adec="http://schemas.microsoft.com/office/drawing/2017/decorative" val="1"/>
              </a:ext>
            </a:extLst>
          </p:cNvPr>
          <p:cNvSpPr/>
          <p:nvPr/>
        </p:nvSpPr>
        <p:spPr>
          <a:xfrm>
            <a:off x="376475" y="443180"/>
            <a:ext cx="2460132" cy="2383254"/>
          </a:xfrm>
          <a:prstGeom prst="ellipse">
            <a:avLst/>
          </a:prstGeom>
          <a:ln>
            <a:solidFill>
              <a:schemeClr val="bg1"/>
            </a:solidFill>
          </a:ln>
        </p:spPr>
        <p:style>
          <a:lnRef idx="2">
            <a:schemeClr val="accent2"/>
          </a:lnRef>
          <a:fillRef idx="1">
            <a:schemeClr val="lt1"/>
          </a:fillRef>
          <a:effectRef idx="0">
            <a:schemeClr val="accent2"/>
          </a:effectRef>
          <a:fontRef idx="minor">
            <a:schemeClr val="dk1"/>
          </a:fontRef>
        </p:style>
        <p:txBody>
          <a:bodyPr lIns="79242" tIns="39621" rIns="79242" bIns="39621" spcCol="0" rtlCol="0" anchor="ctr"/>
          <a:lstStyle/>
          <a:p>
            <a:pPr algn="ctr" defTabSz="950903"/>
            <a:endParaRPr lang="en-US" sz="1900">
              <a:solidFill>
                <a:prstClr val="black"/>
              </a:solidFill>
            </a:endParaRPr>
          </a:p>
        </p:txBody>
      </p:sp>
      <p:sp>
        <p:nvSpPr>
          <p:cNvPr id="22" name="TextBox 21"/>
          <p:cNvSpPr txBox="1"/>
          <p:nvPr/>
        </p:nvSpPr>
        <p:spPr>
          <a:xfrm>
            <a:off x="325876" y="800100"/>
            <a:ext cx="2722124" cy="483973"/>
          </a:xfrm>
          <a:prstGeom prst="rect">
            <a:avLst/>
          </a:prstGeom>
          <a:noFill/>
        </p:spPr>
        <p:txBody>
          <a:bodyPr wrap="square" lIns="79242" tIns="39621" rIns="79242" bIns="39621" rtlCol="0" anchor="ctr">
            <a:spAutoFit/>
          </a:bodyPr>
          <a:lstStyle/>
          <a:p>
            <a:pPr algn="ctr" defTabSz="950903">
              <a:lnSpc>
                <a:spcPts val="3000"/>
              </a:lnSpc>
            </a:pPr>
            <a:r>
              <a:rPr lang="en-US" sz="3000" b="1" spc="-43" dirty="0">
                <a:latin typeface="Theinhardt Black" pitchFamily="34" charset="0"/>
              </a:rPr>
              <a:t>35%</a:t>
            </a:r>
          </a:p>
        </p:txBody>
      </p:sp>
      <p:sp>
        <p:nvSpPr>
          <p:cNvPr id="16" name="Rectangle 15">
            <a:extLst>
              <a:ext uri="{FF2B5EF4-FFF2-40B4-BE49-F238E27FC236}">
                <a16:creationId xmlns:a16="http://schemas.microsoft.com/office/drawing/2014/main" id="{50E279AB-B483-487A-9756-B35E20FF4427}"/>
              </a:ext>
            </a:extLst>
          </p:cNvPr>
          <p:cNvSpPr/>
          <p:nvPr/>
        </p:nvSpPr>
        <p:spPr>
          <a:xfrm>
            <a:off x="264651" y="1181100"/>
            <a:ext cx="2722124" cy="584775"/>
          </a:xfrm>
          <a:prstGeom prst="rect">
            <a:avLst/>
          </a:prstGeom>
        </p:spPr>
        <p:txBody>
          <a:bodyPr wrap="square">
            <a:spAutoFit/>
          </a:bodyPr>
          <a:lstStyle/>
          <a:p>
            <a:pPr algn="ctr" defTabSz="950903"/>
            <a:r>
              <a:rPr lang="en-US" sz="1600" b="1" spc="-43" dirty="0">
                <a:latin typeface="Theinhardt Black" pitchFamily="34" charset="0"/>
              </a:rPr>
              <a:t>OF CLASSES UNDER 20 STUDENTS </a:t>
            </a:r>
            <a:endParaRPr lang="en-US" sz="1600" dirty="0"/>
          </a:p>
        </p:txBody>
      </p:sp>
      <p:sp>
        <p:nvSpPr>
          <p:cNvPr id="27" name="TextBox 26">
            <a:extLst>
              <a:ext uri="{FF2B5EF4-FFF2-40B4-BE49-F238E27FC236}">
                <a16:creationId xmlns:a16="http://schemas.microsoft.com/office/drawing/2014/main" id="{4E17DA78-1F2C-4CA0-B284-C42C0BBB80D3}"/>
              </a:ext>
            </a:extLst>
          </p:cNvPr>
          <p:cNvSpPr txBox="1"/>
          <p:nvPr/>
        </p:nvSpPr>
        <p:spPr>
          <a:xfrm>
            <a:off x="282336" y="1726206"/>
            <a:ext cx="2804490" cy="483973"/>
          </a:xfrm>
          <a:prstGeom prst="rect">
            <a:avLst/>
          </a:prstGeom>
          <a:noFill/>
        </p:spPr>
        <p:txBody>
          <a:bodyPr wrap="square" lIns="79242" tIns="39621" rIns="79242" bIns="39621" rtlCol="0" anchor="ctr">
            <a:spAutoFit/>
          </a:bodyPr>
          <a:lstStyle/>
          <a:p>
            <a:pPr algn="ctr" defTabSz="950903">
              <a:lnSpc>
                <a:spcPts val="3000"/>
              </a:lnSpc>
            </a:pPr>
            <a:r>
              <a:rPr lang="en-US" sz="3000" b="1" spc="-43" dirty="0">
                <a:latin typeface="Theinhardt Black" pitchFamily="34" charset="0"/>
              </a:rPr>
              <a:t>80%</a:t>
            </a:r>
          </a:p>
        </p:txBody>
      </p:sp>
      <p:sp>
        <p:nvSpPr>
          <p:cNvPr id="28" name="Rectangle 27">
            <a:extLst>
              <a:ext uri="{FF2B5EF4-FFF2-40B4-BE49-F238E27FC236}">
                <a16:creationId xmlns:a16="http://schemas.microsoft.com/office/drawing/2014/main" id="{2DA4F73F-6CBE-429B-B041-F95C66D98608}"/>
              </a:ext>
            </a:extLst>
          </p:cNvPr>
          <p:cNvSpPr/>
          <p:nvPr/>
        </p:nvSpPr>
        <p:spPr>
          <a:xfrm>
            <a:off x="264651" y="2111524"/>
            <a:ext cx="2722124" cy="584775"/>
          </a:xfrm>
          <a:prstGeom prst="rect">
            <a:avLst/>
          </a:prstGeom>
        </p:spPr>
        <p:txBody>
          <a:bodyPr wrap="square">
            <a:spAutoFit/>
          </a:bodyPr>
          <a:lstStyle/>
          <a:p>
            <a:pPr algn="ctr" defTabSz="950903"/>
            <a:r>
              <a:rPr lang="en-US" sz="1600" b="1" spc="-150" dirty="0">
                <a:latin typeface="Theinhardt Black" pitchFamily="34" charset="0"/>
              </a:rPr>
              <a:t>OF CLASSES UNDER 50 STUDENTS</a:t>
            </a:r>
            <a:endParaRPr lang="en-US" sz="1600" spc="-150" dirty="0"/>
          </a:p>
        </p:txBody>
      </p:sp>
      <p:sp>
        <p:nvSpPr>
          <p:cNvPr id="17" name="TextBox 16">
            <a:extLst>
              <a:ext uri="{FF2B5EF4-FFF2-40B4-BE49-F238E27FC236}">
                <a16:creationId xmlns:a16="http://schemas.microsoft.com/office/drawing/2014/main" id="{146CFF28-FC3A-4F5C-8464-0CA72295D1AB}"/>
              </a:ext>
            </a:extLst>
          </p:cNvPr>
          <p:cNvSpPr txBox="1"/>
          <p:nvPr/>
        </p:nvSpPr>
        <p:spPr>
          <a:xfrm>
            <a:off x="1095590" y="4145689"/>
            <a:ext cx="1952409" cy="464737"/>
          </a:xfrm>
          <a:prstGeom prst="rect">
            <a:avLst/>
          </a:prstGeom>
          <a:noFill/>
        </p:spPr>
        <p:txBody>
          <a:bodyPr wrap="square" lIns="79242" tIns="39621" rIns="79242" bIns="39621" rtlCol="0" anchor="ctr">
            <a:spAutoFit/>
          </a:bodyPr>
          <a:lstStyle/>
          <a:p>
            <a:pPr algn="ctr" defTabSz="950903">
              <a:lnSpc>
                <a:spcPts val="3000"/>
              </a:lnSpc>
            </a:pPr>
            <a:r>
              <a:rPr lang="en-US" sz="3000" b="1" spc="-43" dirty="0">
                <a:latin typeface="Theinhardt Black" pitchFamily="34" charset="0"/>
              </a:rPr>
              <a:t>19:1</a:t>
            </a:r>
          </a:p>
        </p:txBody>
      </p:sp>
      <p:sp>
        <p:nvSpPr>
          <p:cNvPr id="21" name="Rectangle 20">
            <a:extLst>
              <a:ext uri="{FF2B5EF4-FFF2-40B4-BE49-F238E27FC236}">
                <a16:creationId xmlns:a16="http://schemas.microsoft.com/office/drawing/2014/main" id="{380F3FAB-1F6D-403F-9701-E7B1BE3A1533}"/>
              </a:ext>
            </a:extLst>
          </p:cNvPr>
          <p:cNvSpPr/>
          <p:nvPr/>
        </p:nvSpPr>
        <p:spPr>
          <a:xfrm>
            <a:off x="1095591" y="4531202"/>
            <a:ext cx="1991236" cy="584775"/>
          </a:xfrm>
          <a:prstGeom prst="rect">
            <a:avLst/>
          </a:prstGeom>
        </p:spPr>
        <p:txBody>
          <a:bodyPr wrap="square">
            <a:spAutoFit/>
          </a:bodyPr>
          <a:lstStyle/>
          <a:p>
            <a:pPr algn="ctr" defTabSz="950903"/>
            <a:r>
              <a:rPr lang="en-US" sz="1600" b="1" spc="-43" dirty="0">
                <a:latin typeface="Theinhardt Black" pitchFamily="34" charset="0"/>
              </a:rPr>
              <a:t>STUDENT:FACULTY</a:t>
            </a:r>
          </a:p>
          <a:p>
            <a:pPr algn="ctr" defTabSz="950903"/>
            <a:r>
              <a:rPr lang="en-US" sz="1600" b="1" spc="-43" dirty="0">
                <a:latin typeface="Theinhardt Black" pitchFamily="34" charset="0"/>
              </a:rPr>
              <a:t>RATIO</a:t>
            </a:r>
            <a:endParaRPr lang="en-US" sz="1600" dirty="0"/>
          </a:p>
        </p:txBody>
      </p:sp>
      <p:sp>
        <p:nvSpPr>
          <p:cNvPr id="19" name="Oval 18">
            <a:extLst>
              <a:ext uri="{FF2B5EF4-FFF2-40B4-BE49-F238E27FC236}">
                <a16:creationId xmlns:a16="http://schemas.microsoft.com/office/drawing/2014/main" id="{D398D701-0A98-4785-B953-D42B2C5CDEA3}"/>
              </a:ext>
              <a:ext uri="{C183D7F6-B498-43B3-948B-1728B52AA6E4}">
                <adec:decorative xmlns:adec="http://schemas.microsoft.com/office/drawing/2017/decorative" val="1"/>
              </a:ext>
            </a:extLst>
          </p:cNvPr>
          <p:cNvSpPr/>
          <p:nvPr/>
        </p:nvSpPr>
        <p:spPr>
          <a:xfrm>
            <a:off x="6784031" y="706394"/>
            <a:ext cx="1997815" cy="1935384"/>
          </a:xfrm>
          <a:prstGeom prst="ellipse">
            <a:avLst/>
          </a:prstGeom>
          <a:ln>
            <a:solidFill>
              <a:schemeClr val="bg1"/>
            </a:solidFill>
          </a:ln>
        </p:spPr>
        <p:style>
          <a:lnRef idx="2">
            <a:schemeClr val="accent2"/>
          </a:lnRef>
          <a:fillRef idx="1">
            <a:schemeClr val="lt1"/>
          </a:fillRef>
          <a:effectRef idx="0">
            <a:schemeClr val="accent2"/>
          </a:effectRef>
          <a:fontRef idx="minor">
            <a:schemeClr val="dk1"/>
          </a:fontRef>
        </p:style>
        <p:txBody>
          <a:bodyPr lIns="79242" tIns="39621" rIns="79242" bIns="39621" spcCol="0" rtlCol="0" anchor="ctr"/>
          <a:lstStyle/>
          <a:p>
            <a:pPr algn="ctr" defTabSz="950903"/>
            <a:endParaRPr lang="en-US" sz="1900">
              <a:solidFill>
                <a:prstClr val="black"/>
              </a:solidFill>
            </a:endParaRPr>
          </a:p>
        </p:txBody>
      </p:sp>
      <p:sp>
        <p:nvSpPr>
          <p:cNvPr id="2" name="Title 1">
            <a:extLst>
              <a:ext uri="{FF2B5EF4-FFF2-40B4-BE49-F238E27FC236}">
                <a16:creationId xmlns:a16="http://schemas.microsoft.com/office/drawing/2014/main" id="{8C729A4A-73FD-48EF-9FBC-4045087F3C0A}"/>
              </a:ext>
              <a:ext uri="{C183D7F6-B498-43B3-948B-1728B52AA6E4}">
                <adec:decorative xmlns:adec="http://schemas.microsoft.com/office/drawing/2017/decorative" val="1"/>
              </a:ext>
            </a:extLst>
          </p:cNvPr>
          <p:cNvSpPr>
            <a:spLocks noGrp="1"/>
          </p:cNvSpPr>
          <p:nvPr>
            <p:ph type="title"/>
          </p:nvPr>
        </p:nvSpPr>
        <p:spPr>
          <a:xfrm>
            <a:off x="457200" y="-952500"/>
            <a:ext cx="8229600" cy="952500"/>
          </a:xfrm>
        </p:spPr>
        <p:txBody>
          <a:bodyPr vert="horz" lIns="79242" tIns="39621" rIns="79242" bIns="39621" rtlCol="0" anchor="b">
            <a:normAutofit/>
          </a:bodyPr>
          <a:lstStyle/>
          <a:p>
            <a:r>
              <a:rPr lang="en-US" dirty="0"/>
              <a:t>UIC Undergraduate Classroom Numbers</a:t>
            </a:r>
          </a:p>
        </p:txBody>
      </p:sp>
    </p:spTree>
    <p:extLst>
      <p:ext uri="{BB962C8B-B14F-4D97-AF65-F5344CB8AC3E}">
        <p14:creationId xmlns:p14="http://schemas.microsoft.com/office/powerpoint/2010/main" val="2706903873"/>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Students watch a complex computer science demonstration on floor to ceiling audiovisual monitors."/>
          <p:cNvPicPr>
            <a:picLocks noChangeAspect="1"/>
          </p:cNvPicPr>
          <p:nvPr/>
        </p:nvPicPr>
        <p:blipFill rotWithShape="1">
          <a:blip r:embed="rId3" cstate="screen">
            <a:extLst>
              <a:ext uri="{28A0092B-C50C-407E-A947-70E740481C1C}">
                <a14:useLocalDpi xmlns:a14="http://schemas.microsoft.com/office/drawing/2010/main" val="0"/>
              </a:ext>
            </a:extLst>
          </a:blip>
          <a:srcRect l="-1"/>
          <a:stretch/>
        </p:blipFill>
        <p:spPr>
          <a:xfrm>
            <a:off x="0" y="-179754"/>
            <a:ext cx="9144000" cy="5943600"/>
          </a:xfrm>
          <a:prstGeom prst="rect">
            <a:avLst/>
          </a:prstGeom>
        </p:spPr>
      </p:pic>
      <p:pic>
        <p:nvPicPr>
          <p:cNvPr id="28" name="Picture 27">
            <a:extLs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l="-1"/>
          <a:stretch/>
        </p:blipFill>
        <p:spPr>
          <a:xfrm>
            <a:off x="0" y="-197082"/>
            <a:ext cx="9178301" cy="5943600"/>
          </a:xfrm>
          <a:prstGeom prst="rect">
            <a:avLst/>
          </a:prstGeom>
        </p:spPr>
      </p:pic>
      <p:sp>
        <p:nvSpPr>
          <p:cNvPr id="30" name="Oval 29">
            <a:extLst>
              <a:ext uri="{C183D7F6-B498-43B3-948B-1728B52AA6E4}">
                <adec:decorative xmlns:adec="http://schemas.microsoft.com/office/drawing/2017/decorative" val="1"/>
              </a:ext>
            </a:extLst>
          </p:cNvPr>
          <p:cNvSpPr/>
          <p:nvPr/>
        </p:nvSpPr>
        <p:spPr>
          <a:xfrm>
            <a:off x="193268" y="182465"/>
            <a:ext cx="2591566" cy="2510579"/>
          </a:xfrm>
          <a:prstGeom prst="ellipse">
            <a:avLst/>
          </a:prstGeom>
          <a:ln>
            <a:solidFill>
              <a:schemeClr val="bg1"/>
            </a:solidFill>
          </a:ln>
        </p:spPr>
        <p:style>
          <a:lnRef idx="2">
            <a:schemeClr val="accent2"/>
          </a:lnRef>
          <a:fillRef idx="1">
            <a:schemeClr val="lt1"/>
          </a:fillRef>
          <a:effectRef idx="0">
            <a:schemeClr val="accent2"/>
          </a:effectRef>
          <a:fontRef idx="minor">
            <a:schemeClr val="dk1"/>
          </a:fontRef>
        </p:style>
        <p:txBody>
          <a:bodyPr lIns="79242" tIns="39621" rIns="79242" bIns="39621" spcCol="0" rtlCol="0" anchor="ctr"/>
          <a:lstStyle/>
          <a:p>
            <a:pPr algn="ctr"/>
            <a:endParaRPr lang="en-US" dirty="0"/>
          </a:p>
        </p:txBody>
      </p:sp>
      <p:sp>
        <p:nvSpPr>
          <p:cNvPr id="33" name="Oval 32">
            <a:extLst>
              <a:ext uri="{C183D7F6-B498-43B3-948B-1728B52AA6E4}">
                <adec:decorative xmlns:adec="http://schemas.microsoft.com/office/drawing/2017/decorative" val="1"/>
              </a:ext>
            </a:extLst>
          </p:cNvPr>
          <p:cNvSpPr/>
          <p:nvPr/>
        </p:nvSpPr>
        <p:spPr>
          <a:xfrm>
            <a:off x="3304110" y="1192104"/>
            <a:ext cx="2644299" cy="2559628"/>
          </a:xfrm>
          <a:prstGeom prst="ellipse">
            <a:avLst/>
          </a:prstGeom>
          <a:ln>
            <a:solidFill>
              <a:schemeClr val="bg1"/>
            </a:solidFill>
          </a:ln>
        </p:spPr>
        <p:style>
          <a:lnRef idx="2">
            <a:schemeClr val="accent2"/>
          </a:lnRef>
          <a:fillRef idx="1">
            <a:schemeClr val="lt1"/>
          </a:fillRef>
          <a:effectRef idx="0">
            <a:schemeClr val="accent2"/>
          </a:effectRef>
          <a:fontRef idx="minor">
            <a:schemeClr val="dk1"/>
          </a:fontRef>
        </p:style>
        <p:txBody>
          <a:bodyPr lIns="79242" tIns="39621" rIns="79242" bIns="39621" spcCol="0" rtlCol="0" anchor="ctr"/>
          <a:lstStyle/>
          <a:p>
            <a:pPr algn="ctr" defTabSz="950903"/>
            <a:endParaRPr lang="en-US" sz="1900">
              <a:solidFill>
                <a:srgbClr val="FFC000"/>
              </a:solidFill>
            </a:endParaRPr>
          </a:p>
        </p:txBody>
      </p:sp>
      <p:pic>
        <p:nvPicPr>
          <p:cNvPr id="23" name="Picture 22">
            <a:extLst>
              <a:ext uri="{FF2B5EF4-FFF2-40B4-BE49-F238E27FC236}">
                <a16:creationId xmlns:a16="http://schemas.microsoft.com/office/drawing/2014/main" id="{0C60BBA5-A824-4E34-BE75-0C70E05532BD}"/>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686800" y="5303246"/>
            <a:ext cx="400753" cy="375706"/>
          </a:xfrm>
          <a:prstGeom prst="rect">
            <a:avLst/>
          </a:prstGeom>
        </p:spPr>
      </p:pic>
      <p:sp>
        <p:nvSpPr>
          <p:cNvPr id="25" name="TextBox 24">
            <a:extLst>
              <a:ext uri="{FF2B5EF4-FFF2-40B4-BE49-F238E27FC236}">
                <a16:creationId xmlns:a16="http://schemas.microsoft.com/office/drawing/2014/main" id="{EA9C5C1D-A630-40FB-86A4-E9F3D8684164}"/>
              </a:ext>
            </a:extLst>
          </p:cNvPr>
          <p:cNvSpPr txBox="1"/>
          <p:nvPr/>
        </p:nvSpPr>
        <p:spPr>
          <a:xfrm rot="16200000">
            <a:off x="5618107" y="2845748"/>
            <a:ext cx="498586" cy="5334000"/>
          </a:xfrm>
          <a:prstGeom prst="rect">
            <a:avLst/>
          </a:prstGeom>
          <a:noFill/>
        </p:spPr>
        <p:txBody>
          <a:bodyPr vert="vert" wrap="square" lIns="79242" tIns="39621" rIns="79242" bIns="39621" rtlCol="0">
            <a:spAutoFit/>
          </a:bodyPr>
          <a:lstStyle/>
          <a:p>
            <a:pPr algn="r" defTabSz="396210"/>
            <a:r>
              <a:rPr lang="en-US" sz="2200" b="1" spc="-43" dirty="0">
                <a:solidFill>
                  <a:schemeClr val="bg1"/>
                </a:solidFill>
                <a:latin typeface="Theinhardt Black" panose="020B0A04020202020204" pitchFamily="34" charset="0"/>
              </a:rPr>
              <a:t>INSPIRE DISCOVERY</a:t>
            </a:r>
            <a:endParaRPr lang="en-US" sz="2200" b="1" kern="5000" spc="-147" dirty="0">
              <a:solidFill>
                <a:schemeClr val="bg1"/>
              </a:solidFill>
              <a:latin typeface="Theinhardt Black" panose="020B0A04020202020204" pitchFamily="34" charset="0"/>
            </a:endParaRPr>
          </a:p>
        </p:txBody>
      </p:sp>
      <p:sp>
        <p:nvSpPr>
          <p:cNvPr id="27" name="TextBox 26">
            <a:extLst>
              <a:ext uri="{FF2B5EF4-FFF2-40B4-BE49-F238E27FC236}">
                <a16:creationId xmlns:a16="http://schemas.microsoft.com/office/drawing/2014/main" id="{B9468A87-69AE-4A4F-A8C6-8626B47DAF92}"/>
              </a:ext>
            </a:extLst>
          </p:cNvPr>
          <p:cNvSpPr txBox="1"/>
          <p:nvPr/>
        </p:nvSpPr>
        <p:spPr>
          <a:xfrm>
            <a:off x="-41702" y="1028700"/>
            <a:ext cx="3065946" cy="891777"/>
          </a:xfrm>
          <a:prstGeom prst="rect">
            <a:avLst/>
          </a:prstGeom>
          <a:noFill/>
        </p:spPr>
        <p:txBody>
          <a:bodyPr wrap="square" lIns="79242" tIns="39621" rIns="79242" bIns="39621" rtlCol="0">
            <a:spAutoFit/>
          </a:bodyPr>
          <a:lstStyle/>
          <a:p>
            <a:pPr algn="ctr">
              <a:lnSpc>
                <a:spcPts val="3000"/>
              </a:lnSpc>
            </a:pPr>
            <a:r>
              <a:rPr lang="en-US" sz="3500" b="1" spc="-52" dirty="0">
                <a:latin typeface="Theinhardt Black" pitchFamily="34" charset="0"/>
              </a:rPr>
              <a:t>RESEARCH</a:t>
            </a:r>
            <a:br>
              <a:rPr lang="en-US" sz="3500" b="1" spc="-52" dirty="0">
                <a:latin typeface="Theinhardt Black" pitchFamily="34" charset="0"/>
              </a:rPr>
            </a:br>
            <a:r>
              <a:rPr lang="en-US" sz="3500" b="1" spc="-52" dirty="0">
                <a:latin typeface="Theinhardt Black" pitchFamily="34" charset="0"/>
              </a:rPr>
              <a:t>UNIVERSITY</a:t>
            </a:r>
          </a:p>
        </p:txBody>
      </p:sp>
      <p:sp>
        <p:nvSpPr>
          <p:cNvPr id="16" name="TextBox 15">
            <a:extLst>
              <a:ext uri="{FF2B5EF4-FFF2-40B4-BE49-F238E27FC236}">
                <a16:creationId xmlns:a16="http://schemas.microsoft.com/office/drawing/2014/main" id="{BA2F94CF-7FA5-4DD5-9E6A-098888459582}"/>
              </a:ext>
            </a:extLst>
          </p:cNvPr>
          <p:cNvSpPr txBox="1"/>
          <p:nvPr/>
        </p:nvSpPr>
        <p:spPr>
          <a:xfrm>
            <a:off x="3429000" y="1866900"/>
            <a:ext cx="2286000" cy="849457"/>
          </a:xfrm>
          <a:prstGeom prst="rect">
            <a:avLst/>
          </a:prstGeom>
          <a:noFill/>
        </p:spPr>
        <p:txBody>
          <a:bodyPr wrap="square" lIns="79242" tIns="39621" rIns="79242" bIns="39621" rtlCol="0">
            <a:spAutoFit/>
          </a:bodyPr>
          <a:lstStyle/>
          <a:p>
            <a:pPr algn="ctr">
              <a:lnSpc>
                <a:spcPts val="3000"/>
              </a:lnSpc>
            </a:pPr>
            <a:r>
              <a:rPr lang="en-US" sz="3600" b="1" spc="-52" dirty="0">
                <a:latin typeface="Theinhardt Black" pitchFamily="34" charset="0"/>
              </a:rPr>
              <a:t>$412</a:t>
            </a:r>
          </a:p>
          <a:p>
            <a:pPr algn="ctr">
              <a:lnSpc>
                <a:spcPts val="3000"/>
              </a:lnSpc>
            </a:pPr>
            <a:r>
              <a:rPr lang="en-US" sz="3600" b="1" spc="-52" dirty="0">
                <a:latin typeface="Theinhardt Black" pitchFamily="34" charset="0"/>
              </a:rPr>
              <a:t>MILLION</a:t>
            </a:r>
            <a:endParaRPr lang="en-US" sz="3600" dirty="0">
              <a:latin typeface="Theinhardt Black" pitchFamily="34" charset="0"/>
            </a:endParaRPr>
          </a:p>
        </p:txBody>
      </p:sp>
      <p:sp>
        <p:nvSpPr>
          <p:cNvPr id="17" name="Rectangle 16">
            <a:extLst>
              <a:ext uri="{FF2B5EF4-FFF2-40B4-BE49-F238E27FC236}">
                <a16:creationId xmlns:a16="http://schemas.microsoft.com/office/drawing/2014/main" id="{0FA24CDD-3785-40FF-98D1-38A056736DA7}"/>
              </a:ext>
            </a:extLst>
          </p:cNvPr>
          <p:cNvSpPr/>
          <p:nvPr/>
        </p:nvSpPr>
        <p:spPr>
          <a:xfrm>
            <a:off x="3657600" y="2681551"/>
            <a:ext cx="1905000" cy="584775"/>
          </a:xfrm>
          <a:prstGeom prst="rect">
            <a:avLst/>
          </a:prstGeom>
        </p:spPr>
        <p:txBody>
          <a:bodyPr wrap="square">
            <a:spAutoFit/>
          </a:bodyPr>
          <a:lstStyle/>
          <a:p>
            <a:pPr algn="ctr" defTabSz="950903"/>
            <a:r>
              <a:rPr lang="en-US" sz="1600" b="1" spc="-43" dirty="0">
                <a:latin typeface="Theinhardt Black" pitchFamily="34" charset="0"/>
              </a:rPr>
              <a:t>IN SPONSORED RESEARCH</a:t>
            </a:r>
            <a:endParaRPr lang="en-US" sz="1600" dirty="0"/>
          </a:p>
        </p:txBody>
      </p:sp>
      <p:pic>
        <p:nvPicPr>
          <p:cNvPr id="2" name="Picture 1">
            <a:extLst>
              <a:ext uri="{FF2B5EF4-FFF2-40B4-BE49-F238E27FC236}">
                <a16:creationId xmlns:a16="http://schemas.microsoft.com/office/drawing/2014/main" id="{971C5BAF-5B86-45A8-B228-80CAAFB75886}"/>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271765" y="2545292"/>
            <a:ext cx="2615411" cy="2536156"/>
          </a:xfrm>
          <a:prstGeom prst="rect">
            <a:avLst/>
          </a:prstGeom>
        </p:spPr>
      </p:pic>
      <p:sp>
        <p:nvSpPr>
          <p:cNvPr id="18" name="Rectangle 17">
            <a:extLst>
              <a:ext uri="{FF2B5EF4-FFF2-40B4-BE49-F238E27FC236}">
                <a16:creationId xmlns:a16="http://schemas.microsoft.com/office/drawing/2014/main" id="{004575CD-0BF7-4C7E-B76D-B4921D6DE3C9}"/>
              </a:ext>
            </a:extLst>
          </p:cNvPr>
          <p:cNvSpPr/>
          <p:nvPr/>
        </p:nvSpPr>
        <p:spPr>
          <a:xfrm>
            <a:off x="6429024" y="3086100"/>
            <a:ext cx="2257776" cy="338554"/>
          </a:xfrm>
          <a:prstGeom prst="rect">
            <a:avLst/>
          </a:prstGeom>
        </p:spPr>
        <p:txBody>
          <a:bodyPr wrap="square">
            <a:spAutoFit/>
          </a:bodyPr>
          <a:lstStyle/>
          <a:p>
            <a:pPr algn="ctr" defTabSz="950903"/>
            <a:r>
              <a:rPr lang="en-US" sz="1600" b="1" spc="-43" dirty="0">
                <a:latin typeface="Theinhardt Black" pitchFamily="34" charset="0"/>
              </a:rPr>
              <a:t>WORLD-CLASS</a:t>
            </a:r>
          </a:p>
        </p:txBody>
      </p:sp>
      <p:sp>
        <p:nvSpPr>
          <p:cNvPr id="47" name="TextBox 46">
            <a:extLst>
              <a:ext uri="{FF2B5EF4-FFF2-40B4-BE49-F238E27FC236}">
                <a16:creationId xmlns:a16="http://schemas.microsoft.com/office/drawing/2014/main" id="{6BBE14F8-66EC-40F4-8197-CBE29EAE87AA}"/>
              </a:ext>
            </a:extLst>
          </p:cNvPr>
          <p:cNvSpPr txBox="1"/>
          <p:nvPr/>
        </p:nvSpPr>
        <p:spPr>
          <a:xfrm>
            <a:off x="6553200" y="3467100"/>
            <a:ext cx="2057400" cy="490385"/>
          </a:xfrm>
          <a:prstGeom prst="rect">
            <a:avLst/>
          </a:prstGeom>
          <a:noFill/>
        </p:spPr>
        <p:txBody>
          <a:bodyPr wrap="square" lIns="79242" tIns="39621" rIns="79242" bIns="39621" rtlCol="0">
            <a:spAutoFit/>
          </a:bodyPr>
          <a:lstStyle/>
          <a:p>
            <a:pPr algn="ctr">
              <a:lnSpc>
                <a:spcPts val="3200"/>
              </a:lnSpc>
            </a:pPr>
            <a:r>
              <a:rPr lang="en-US" sz="3600" b="1" spc="-52" dirty="0">
                <a:latin typeface="Theinhardt Black" pitchFamily="34" charset="0"/>
              </a:rPr>
              <a:t>TOP 200</a:t>
            </a:r>
            <a:endParaRPr lang="en-US" sz="2000" dirty="0">
              <a:latin typeface="Theinhardt Black" pitchFamily="34" charset="0"/>
            </a:endParaRPr>
          </a:p>
        </p:txBody>
      </p:sp>
      <p:sp>
        <p:nvSpPr>
          <p:cNvPr id="19" name="Rectangle 18">
            <a:extLst>
              <a:ext uri="{FF2B5EF4-FFF2-40B4-BE49-F238E27FC236}">
                <a16:creationId xmlns:a16="http://schemas.microsoft.com/office/drawing/2014/main" id="{3526532D-4DDE-4BC1-A2A1-257EA569F0B7}"/>
              </a:ext>
            </a:extLst>
          </p:cNvPr>
          <p:cNvSpPr/>
          <p:nvPr/>
        </p:nvSpPr>
        <p:spPr>
          <a:xfrm>
            <a:off x="6477000" y="3924300"/>
            <a:ext cx="2181576" cy="830997"/>
          </a:xfrm>
          <a:prstGeom prst="rect">
            <a:avLst/>
          </a:prstGeom>
        </p:spPr>
        <p:txBody>
          <a:bodyPr wrap="square">
            <a:spAutoFit/>
          </a:bodyPr>
          <a:lstStyle/>
          <a:p>
            <a:pPr algn="ctr" defTabSz="950903"/>
            <a:r>
              <a:rPr lang="en-US" sz="1600" b="1" spc="-43" dirty="0">
                <a:latin typeface="Theinhardt Black" pitchFamily="34" charset="0"/>
              </a:rPr>
              <a:t>RESEARCH INSTITUITIONS</a:t>
            </a:r>
          </a:p>
          <a:p>
            <a:pPr algn="ctr" defTabSz="950903"/>
            <a:r>
              <a:rPr lang="en-US" sz="1600" b="1" spc="-43" dirty="0">
                <a:latin typeface="Theinhardt Black" pitchFamily="34" charset="0"/>
              </a:rPr>
              <a:t>IN THE WORLD</a:t>
            </a:r>
          </a:p>
        </p:txBody>
      </p:sp>
      <p:sp>
        <p:nvSpPr>
          <p:cNvPr id="3" name="Title 2">
            <a:extLst>
              <a:ext uri="{FF2B5EF4-FFF2-40B4-BE49-F238E27FC236}">
                <a16:creationId xmlns:a16="http://schemas.microsoft.com/office/drawing/2014/main" id="{66DDD1D9-407D-401D-B88A-E0400788B32F}"/>
              </a:ext>
              <a:ext uri="{C183D7F6-B498-43B3-948B-1728B52AA6E4}">
                <adec:decorative xmlns:adec="http://schemas.microsoft.com/office/drawing/2017/decorative" val="1"/>
              </a:ext>
            </a:extLst>
          </p:cNvPr>
          <p:cNvSpPr>
            <a:spLocks noGrp="1"/>
          </p:cNvSpPr>
          <p:nvPr>
            <p:ph type="title"/>
          </p:nvPr>
        </p:nvSpPr>
        <p:spPr>
          <a:xfrm>
            <a:off x="457200" y="-952500"/>
            <a:ext cx="8229600" cy="952500"/>
          </a:xfrm>
        </p:spPr>
        <p:txBody>
          <a:bodyPr vert="horz" lIns="79242" tIns="39621" rIns="79242" bIns="39621" rtlCol="0" anchor="b">
            <a:normAutofit/>
          </a:bodyPr>
          <a:lstStyle/>
          <a:p>
            <a:r>
              <a:rPr lang="en-US" dirty="0"/>
              <a:t>A World Class Research Institution</a:t>
            </a:r>
          </a:p>
        </p:txBody>
      </p:sp>
    </p:spTree>
    <p:extLst>
      <p:ext uri="{BB962C8B-B14F-4D97-AF65-F5344CB8AC3E}">
        <p14:creationId xmlns:p14="http://schemas.microsoft.com/office/powerpoint/2010/main" val="2408942104"/>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Content Placeholder 3" descr="Students of different racial and ethnic backgrounds hang out on campus and laugh together."/>
          <p:cNvPicPr>
            <a:picLocks noChangeAspect="1"/>
          </p:cNvPicPr>
          <p:nvPr/>
        </p:nvPicPr>
        <p:blipFill rotWithShape="1">
          <a:blip r:embed="rId3" cstate="screen">
            <a:duotone>
              <a:prstClr val="black"/>
              <a:schemeClr val="accent4">
                <a:tint val="45000"/>
                <a:satMod val="400000"/>
              </a:schemeClr>
            </a:duotone>
            <a:extLst>
              <a:ext uri="{28A0092B-C50C-407E-A947-70E740481C1C}">
                <a14:useLocalDpi xmlns:a14="http://schemas.microsoft.com/office/drawing/2010/main" val="0"/>
              </a:ext>
            </a:extLst>
          </a:blip>
          <a:srcRect/>
          <a:stretch/>
        </p:blipFill>
        <p:spPr>
          <a:xfrm>
            <a:off x="-18288" y="0"/>
            <a:ext cx="9162288" cy="5715000"/>
          </a:xfrm>
          <a:prstGeom prst="rect">
            <a:avLst/>
          </a:prstGeom>
        </p:spPr>
      </p:pic>
      <p:pic>
        <p:nvPicPr>
          <p:cNvPr id="23" name="Picture 22">
            <a:extLst>
              <a:ext uri="{FF2B5EF4-FFF2-40B4-BE49-F238E27FC236}">
                <a16:creationId xmlns:a16="http://schemas.microsoft.com/office/drawing/2014/main" id="{9E19EFE5-5561-460C-8E85-84E4EA4F4AD4}"/>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686800" y="5303246"/>
            <a:ext cx="400753" cy="375706"/>
          </a:xfrm>
          <a:prstGeom prst="rect">
            <a:avLst/>
          </a:prstGeom>
        </p:spPr>
      </p:pic>
      <p:sp>
        <p:nvSpPr>
          <p:cNvPr id="26" name="TextBox 25">
            <a:extLst>
              <a:ext uri="{FF2B5EF4-FFF2-40B4-BE49-F238E27FC236}">
                <a16:creationId xmlns:a16="http://schemas.microsoft.com/office/drawing/2014/main" id="{F7D8CB29-B2ED-4D63-B968-CAD93EBC14BD}"/>
              </a:ext>
            </a:extLst>
          </p:cNvPr>
          <p:cNvSpPr txBox="1"/>
          <p:nvPr/>
        </p:nvSpPr>
        <p:spPr>
          <a:xfrm rot="16200000">
            <a:off x="5618107" y="2845748"/>
            <a:ext cx="498586" cy="5334000"/>
          </a:xfrm>
          <a:prstGeom prst="rect">
            <a:avLst/>
          </a:prstGeom>
          <a:noFill/>
        </p:spPr>
        <p:txBody>
          <a:bodyPr vert="vert" wrap="square" lIns="79242" tIns="39621" rIns="79242" bIns="39621" rtlCol="0">
            <a:spAutoFit/>
          </a:bodyPr>
          <a:lstStyle/>
          <a:p>
            <a:pPr algn="r" defTabSz="396210"/>
            <a:r>
              <a:rPr lang="en-US" sz="2200" b="1" spc="-43" dirty="0">
                <a:solidFill>
                  <a:schemeClr val="bg1"/>
                </a:solidFill>
                <a:latin typeface="Theinhardt Black" panose="020B0A04020202020204" pitchFamily="34" charset="0"/>
              </a:rPr>
              <a:t>EXPERIENCE DIVERSITY</a:t>
            </a:r>
            <a:endParaRPr lang="en-US" sz="2200" b="1" kern="5000" spc="-147" dirty="0">
              <a:solidFill>
                <a:schemeClr val="bg1"/>
              </a:solidFill>
              <a:latin typeface="Theinhardt Black" panose="020B0A04020202020204" pitchFamily="34" charset="0"/>
            </a:endParaRPr>
          </a:p>
        </p:txBody>
      </p:sp>
      <p:sp>
        <p:nvSpPr>
          <p:cNvPr id="42" name="Oval 41">
            <a:extLst>
              <a:ext uri="{FF2B5EF4-FFF2-40B4-BE49-F238E27FC236}">
                <a16:creationId xmlns:a16="http://schemas.microsoft.com/office/drawing/2014/main" id="{DF46E73D-C77F-4AB1-B656-F5524EFD8E75}"/>
              </a:ext>
              <a:ext uri="{C183D7F6-B498-43B3-948B-1728B52AA6E4}">
                <adec:decorative xmlns:adec="http://schemas.microsoft.com/office/drawing/2017/decorative" val="1"/>
              </a:ext>
            </a:extLst>
          </p:cNvPr>
          <p:cNvSpPr/>
          <p:nvPr/>
        </p:nvSpPr>
        <p:spPr>
          <a:xfrm>
            <a:off x="1632434" y="2675231"/>
            <a:ext cx="2309371" cy="2237204"/>
          </a:xfrm>
          <a:prstGeom prst="ellipse">
            <a:avLst/>
          </a:prstGeom>
          <a:ln>
            <a:solidFill>
              <a:schemeClr val="bg1"/>
            </a:solidFill>
          </a:ln>
        </p:spPr>
        <p:style>
          <a:lnRef idx="2">
            <a:schemeClr val="accent2"/>
          </a:lnRef>
          <a:fillRef idx="1">
            <a:schemeClr val="lt1"/>
          </a:fillRef>
          <a:effectRef idx="0">
            <a:schemeClr val="accent2"/>
          </a:effectRef>
          <a:fontRef idx="minor">
            <a:schemeClr val="dk1"/>
          </a:fontRef>
        </p:style>
        <p:txBody>
          <a:bodyPr lIns="79242" tIns="39621" rIns="79242" bIns="39621" spcCol="0" rtlCol="0" anchor="ctr"/>
          <a:lstStyle/>
          <a:p>
            <a:pPr algn="ctr"/>
            <a:endParaRPr lang="en-US">
              <a:solidFill>
                <a:schemeClr val="accent4">
                  <a:lumMod val="75000"/>
                </a:schemeClr>
              </a:solidFill>
            </a:endParaRPr>
          </a:p>
        </p:txBody>
      </p:sp>
      <p:sp>
        <p:nvSpPr>
          <p:cNvPr id="44" name="Oval 43">
            <a:extLst>
              <a:ext uri="{FF2B5EF4-FFF2-40B4-BE49-F238E27FC236}">
                <a16:creationId xmlns:a16="http://schemas.microsoft.com/office/drawing/2014/main" id="{C1E6001A-FC53-4EC2-8F4C-4B6D7EBB6D97}"/>
              </a:ext>
              <a:ext uri="{C183D7F6-B498-43B3-948B-1728B52AA6E4}">
                <adec:decorative xmlns:adec="http://schemas.microsoft.com/office/drawing/2017/decorative" val="1"/>
              </a:ext>
            </a:extLst>
          </p:cNvPr>
          <p:cNvSpPr/>
          <p:nvPr/>
        </p:nvSpPr>
        <p:spPr>
          <a:xfrm>
            <a:off x="3407013" y="909059"/>
            <a:ext cx="2207342" cy="2138363"/>
          </a:xfrm>
          <a:prstGeom prst="ellipse">
            <a:avLst/>
          </a:prstGeom>
          <a:ln>
            <a:solidFill>
              <a:schemeClr val="bg1"/>
            </a:solidFill>
          </a:ln>
        </p:spPr>
        <p:style>
          <a:lnRef idx="2">
            <a:schemeClr val="accent2"/>
          </a:lnRef>
          <a:fillRef idx="1">
            <a:schemeClr val="lt1"/>
          </a:fillRef>
          <a:effectRef idx="0">
            <a:schemeClr val="accent2"/>
          </a:effectRef>
          <a:fontRef idx="minor">
            <a:schemeClr val="dk1"/>
          </a:fontRef>
        </p:style>
        <p:txBody>
          <a:bodyPr lIns="79242" tIns="39621" rIns="79242" bIns="39621" spcCol="0" rtlCol="0" anchor="ctr"/>
          <a:lstStyle/>
          <a:p>
            <a:pPr algn="ctr"/>
            <a:endParaRPr lang="en-US" dirty="0">
              <a:solidFill>
                <a:schemeClr val="accent4">
                  <a:lumMod val="75000"/>
                </a:schemeClr>
              </a:solidFill>
            </a:endParaRPr>
          </a:p>
        </p:txBody>
      </p:sp>
      <p:sp>
        <p:nvSpPr>
          <p:cNvPr id="45" name="Oval 44">
            <a:extLst>
              <a:ext uri="{FF2B5EF4-FFF2-40B4-BE49-F238E27FC236}">
                <a16:creationId xmlns:a16="http://schemas.microsoft.com/office/drawing/2014/main" id="{EC8E9C28-E504-4B52-AFB3-32998B31A2EF}"/>
              </a:ext>
              <a:ext uri="{C183D7F6-B498-43B3-948B-1728B52AA6E4}">
                <adec:decorative xmlns:adec="http://schemas.microsoft.com/office/drawing/2017/decorative" val="1"/>
              </a:ext>
            </a:extLst>
          </p:cNvPr>
          <p:cNvSpPr/>
          <p:nvPr/>
        </p:nvSpPr>
        <p:spPr>
          <a:xfrm>
            <a:off x="111527" y="90991"/>
            <a:ext cx="2207342" cy="2138363"/>
          </a:xfrm>
          <a:prstGeom prst="ellipse">
            <a:avLst/>
          </a:prstGeom>
          <a:ln>
            <a:solidFill>
              <a:schemeClr val="bg1"/>
            </a:solidFill>
          </a:ln>
        </p:spPr>
        <p:style>
          <a:lnRef idx="2">
            <a:schemeClr val="accent2"/>
          </a:lnRef>
          <a:fillRef idx="1">
            <a:schemeClr val="lt1"/>
          </a:fillRef>
          <a:effectRef idx="0">
            <a:schemeClr val="accent2"/>
          </a:effectRef>
          <a:fontRef idx="minor">
            <a:schemeClr val="dk1"/>
          </a:fontRef>
        </p:style>
        <p:txBody>
          <a:bodyPr lIns="79242" tIns="39621" rIns="79242" bIns="39621" spcCol="0" rtlCol="0" anchor="ctr"/>
          <a:lstStyle/>
          <a:p>
            <a:pPr algn="ctr"/>
            <a:endParaRPr lang="en-US">
              <a:solidFill>
                <a:schemeClr val="accent4">
                  <a:lumMod val="75000"/>
                </a:schemeClr>
              </a:solidFill>
            </a:endParaRPr>
          </a:p>
        </p:txBody>
      </p:sp>
      <p:sp>
        <p:nvSpPr>
          <p:cNvPr id="20" name="TextBox 19">
            <a:extLst>
              <a:ext uri="{FF2B5EF4-FFF2-40B4-BE49-F238E27FC236}">
                <a16:creationId xmlns:a16="http://schemas.microsoft.com/office/drawing/2014/main" id="{EB092833-78AF-4359-9AC6-17BB48EF0971}"/>
              </a:ext>
            </a:extLst>
          </p:cNvPr>
          <p:cNvSpPr txBox="1"/>
          <p:nvPr/>
        </p:nvSpPr>
        <p:spPr>
          <a:xfrm>
            <a:off x="-278826" y="723900"/>
            <a:ext cx="3065946" cy="522445"/>
          </a:xfrm>
          <a:prstGeom prst="rect">
            <a:avLst/>
          </a:prstGeom>
          <a:noFill/>
        </p:spPr>
        <p:txBody>
          <a:bodyPr wrap="square" lIns="79242" tIns="39621" rIns="79242" bIns="39621" rtlCol="0">
            <a:spAutoFit/>
          </a:bodyPr>
          <a:lstStyle/>
          <a:p>
            <a:pPr algn="ctr">
              <a:lnSpc>
                <a:spcPts val="3000"/>
              </a:lnSpc>
            </a:pPr>
            <a:r>
              <a:rPr lang="en-US" sz="4000" b="1" spc="-52" dirty="0">
                <a:latin typeface="Theinhardt Black" pitchFamily="34" charset="0"/>
              </a:rPr>
              <a:t>40%</a:t>
            </a:r>
            <a:endParaRPr lang="en-US" sz="4000" dirty="0">
              <a:latin typeface="Theinhardt Black" pitchFamily="34" charset="0"/>
            </a:endParaRPr>
          </a:p>
        </p:txBody>
      </p:sp>
      <p:sp>
        <p:nvSpPr>
          <p:cNvPr id="21" name="Rectangle 20">
            <a:extLst>
              <a:ext uri="{FF2B5EF4-FFF2-40B4-BE49-F238E27FC236}">
                <a16:creationId xmlns:a16="http://schemas.microsoft.com/office/drawing/2014/main" id="{0014331E-0ED6-445C-AA7D-EAAD302A49FA}"/>
              </a:ext>
            </a:extLst>
          </p:cNvPr>
          <p:cNvSpPr/>
          <p:nvPr/>
        </p:nvSpPr>
        <p:spPr>
          <a:xfrm>
            <a:off x="-130332" y="1104900"/>
            <a:ext cx="2722124" cy="584775"/>
          </a:xfrm>
          <a:prstGeom prst="rect">
            <a:avLst/>
          </a:prstGeom>
        </p:spPr>
        <p:txBody>
          <a:bodyPr wrap="square">
            <a:spAutoFit/>
          </a:bodyPr>
          <a:lstStyle/>
          <a:p>
            <a:pPr algn="ctr" defTabSz="950903"/>
            <a:r>
              <a:rPr lang="en-US" sz="1600" b="1" spc="-43" dirty="0">
                <a:latin typeface="Theinhardt Black" pitchFamily="34" charset="0"/>
              </a:rPr>
              <a:t>FIRST GENERATION STUDENTS</a:t>
            </a:r>
            <a:endParaRPr lang="en-US" sz="1600" dirty="0"/>
          </a:p>
        </p:txBody>
      </p:sp>
      <p:sp>
        <p:nvSpPr>
          <p:cNvPr id="22" name="TextBox 21">
            <a:extLst>
              <a:ext uri="{FF2B5EF4-FFF2-40B4-BE49-F238E27FC236}">
                <a16:creationId xmlns:a16="http://schemas.microsoft.com/office/drawing/2014/main" id="{4C3DF096-C60F-4B6C-9CCB-C54E3DEFFD3E}"/>
              </a:ext>
            </a:extLst>
          </p:cNvPr>
          <p:cNvSpPr txBox="1"/>
          <p:nvPr/>
        </p:nvSpPr>
        <p:spPr>
          <a:xfrm>
            <a:off x="3027147" y="1485900"/>
            <a:ext cx="3065946" cy="522445"/>
          </a:xfrm>
          <a:prstGeom prst="rect">
            <a:avLst/>
          </a:prstGeom>
          <a:noFill/>
        </p:spPr>
        <p:txBody>
          <a:bodyPr wrap="square" lIns="79242" tIns="39621" rIns="79242" bIns="39621" rtlCol="0">
            <a:spAutoFit/>
          </a:bodyPr>
          <a:lstStyle/>
          <a:p>
            <a:pPr algn="ctr">
              <a:lnSpc>
                <a:spcPts val="3000"/>
              </a:lnSpc>
            </a:pPr>
            <a:r>
              <a:rPr lang="en-US" sz="4000" b="1" spc="-52" dirty="0">
                <a:latin typeface="Theinhardt Black" pitchFamily="34" charset="0"/>
              </a:rPr>
              <a:t>33%</a:t>
            </a:r>
            <a:endParaRPr lang="en-US" sz="4000" dirty="0">
              <a:latin typeface="Theinhardt Black" pitchFamily="34" charset="0"/>
            </a:endParaRPr>
          </a:p>
        </p:txBody>
      </p:sp>
      <p:sp>
        <p:nvSpPr>
          <p:cNvPr id="24" name="Rectangle 23">
            <a:extLst>
              <a:ext uri="{FF2B5EF4-FFF2-40B4-BE49-F238E27FC236}">
                <a16:creationId xmlns:a16="http://schemas.microsoft.com/office/drawing/2014/main" id="{3EF02F5F-B919-4723-AE83-228EE99DF1E6}"/>
              </a:ext>
            </a:extLst>
          </p:cNvPr>
          <p:cNvSpPr/>
          <p:nvPr/>
        </p:nvSpPr>
        <p:spPr>
          <a:xfrm>
            <a:off x="3175641" y="1943100"/>
            <a:ext cx="2722124" cy="830997"/>
          </a:xfrm>
          <a:prstGeom prst="rect">
            <a:avLst/>
          </a:prstGeom>
        </p:spPr>
        <p:txBody>
          <a:bodyPr wrap="square">
            <a:spAutoFit/>
          </a:bodyPr>
          <a:lstStyle/>
          <a:p>
            <a:pPr algn="ctr" defTabSz="950903"/>
            <a:r>
              <a:rPr lang="en-US" sz="1600" b="1" spc="-43" dirty="0">
                <a:latin typeface="Theinhardt Black" pitchFamily="34" charset="0"/>
              </a:rPr>
              <a:t>MULTI-LINGUAL</a:t>
            </a:r>
          </a:p>
          <a:p>
            <a:pPr algn="ctr" defTabSz="950903"/>
            <a:r>
              <a:rPr lang="en-US" sz="1600" b="1" spc="-43" dirty="0">
                <a:latin typeface="Theinhardt Black" pitchFamily="34" charset="0"/>
              </a:rPr>
              <a:t>&amp; 57 DIFFERENT</a:t>
            </a:r>
            <a:br>
              <a:rPr lang="en-US" sz="1600" b="1" spc="-43" dirty="0">
                <a:latin typeface="Theinhardt Black" pitchFamily="34" charset="0"/>
              </a:rPr>
            </a:br>
            <a:r>
              <a:rPr lang="en-US" sz="1600" b="1" spc="-43" dirty="0">
                <a:latin typeface="Theinhardt Black" pitchFamily="34" charset="0"/>
              </a:rPr>
              <a:t>LANGUAGES</a:t>
            </a:r>
            <a:endParaRPr lang="en-US" sz="1600" dirty="0"/>
          </a:p>
        </p:txBody>
      </p:sp>
      <p:sp>
        <p:nvSpPr>
          <p:cNvPr id="25" name="TextBox 24">
            <a:extLst>
              <a:ext uri="{FF2B5EF4-FFF2-40B4-BE49-F238E27FC236}">
                <a16:creationId xmlns:a16="http://schemas.microsoft.com/office/drawing/2014/main" id="{41FD6AE6-166B-4ACD-BD8F-B0D099966760}"/>
              </a:ext>
            </a:extLst>
          </p:cNvPr>
          <p:cNvSpPr txBox="1"/>
          <p:nvPr/>
        </p:nvSpPr>
        <p:spPr>
          <a:xfrm>
            <a:off x="1219200" y="3009900"/>
            <a:ext cx="3065946" cy="507056"/>
          </a:xfrm>
          <a:prstGeom prst="rect">
            <a:avLst/>
          </a:prstGeom>
          <a:noFill/>
        </p:spPr>
        <p:txBody>
          <a:bodyPr wrap="square" lIns="79242" tIns="39621" rIns="79242" bIns="39621" rtlCol="0">
            <a:spAutoFit/>
          </a:bodyPr>
          <a:lstStyle/>
          <a:p>
            <a:pPr algn="ctr">
              <a:lnSpc>
                <a:spcPts val="3000"/>
              </a:lnSpc>
            </a:pPr>
            <a:r>
              <a:rPr lang="en-US" sz="3600" b="1" spc="-52" dirty="0">
                <a:latin typeface="Theinhardt Black" pitchFamily="34" charset="0"/>
              </a:rPr>
              <a:t>NO</a:t>
            </a:r>
            <a:endParaRPr lang="en-US" sz="3600" dirty="0">
              <a:latin typeface="Theinhardt Black" pitchFamily="34" charset="0"/>
            </a:endParaRPr>
          </a:p>
        </p:txBody>
      </p:sp>
      <p:sp>
        <p:nvSpPr>
          <p:cNvPr id="28" name="Rectangle 27">
            <a:extLst>
              <a:ext uri="{FF2B5EF4-FFF2-40B4-BE49-F238E27FC236}">
                <a16:creationId xmlns:a16="http://schemas.microsoft.com/office/drawing/2014/main" id="{B4585215-3359-4B89-8D91-D6557B14072C}"/>
              </a:ext>
            </a:extLst>
          </p:cNvPr>
          <p:cNvSpPr/>
          <p:nvPr/>
        </p:nvSpPr>
        <p:spPr>
          <a:xfrm>
            <a:off x="1391111" y="3314700"/>
            <a:ext cx="2722124" cy="338554"/>
          </a:xfrm>
          <a:prstGeom prst="rect">
            <a:avLst/>
          </a:prstGeom>
        </p:spPr>
        <p:txBody>
          <a:bodyPr wrap="square">
            <a:spAutoFit/>
          </a:bodyPr>
          <a:lstStyle/>
          <a:p>
            <a:pPr algn="ctr" defTabSz="950903"/>
            <a:r>
              <a:rPr lang="en-US" sz="1600" b="1" spc="-43" dirty="0">
                <a:latin typeface="Theinhardt Black" pitchFamily="34" charset="0"/>
              </a:rPr>
              <a:t>ETHNIC OR CULTURAL</a:t>
            </a:r>
            <a:endParaRPr lang="en-US" sz="1600" dirty="0"/>
          </a:p>
        </p:txBody>
      </p:sp>
      <p:sp>
        <p:nvSpPr>
          <p:cNvPr id="29" name="TextBox 28">
            <a:extLst>
              <a:ext uri="{FF2B5EF4-FFF2-40B4-BE49-F238E27FC236}">
                <a16:creationId xmlns:a16="http://schemas.microsoft.com/office/drawing/2014/main" id="{40D64EE2-559B-4073-A0CF-974BFB1603DF}"/>
              </a:ext>
            </a:extLst>
          </p:cNvPr>
          <p:cNvSpPr txBox="1"/>
          <p:nvPr/>
        </p:nvSpPr>
        <p:spPr>
          <a:xfrm>
            <a:off x="1253496" y="3676831"/>
            <a:ext cx="3065946" cy="507056"/>
          </a:xfrm>
          <a:prstGeom prst="rect">
            <a:avLst/>
          </a:prstGeom>
          <a:noFill/>
        </p:spPr>
        <p:txBody>
          <a:bodyPr wrap="square" lIns="79242" tIns="39621" rIns="79242" bIns="39621" rtlCol="0">
            <a:spAutoFit/>
          </a:bodyPr>
          <a:lstStyle/>
          <a:p>
            <a:pPr algn="ctr">
              <a:lnSpc>
                <a:spcPts val="3000"/>
              </a:lnSpc>
            </a:pPr>
            <a:r>
              <a:rPr lang="en-US" sz="3600" b="1" spc="-52" dirty="0">
                <a:latin typeface="Theinhardt Black" pitchFamily="34" charset="0"/>
              </a:rPr>
              <a:t>MAJORITY</a:t>
            </a:r>
            <a:endParaRPr lang="en-US" sz="3600" dirty="0">
              <a:latin typeface="Theinhardt Black" pitchFamily="34" charset="0"/>
            </a:endParaRPr>
          </a:p>
        </p:txBody>
      </p:sp>
      <p:sp>
        <p:nvSpPr>
          <p:cNvPr id="30" name="Rectangle 29">
            <a:extLst>
              <a:ext uri="{FF2B5EF4-FFF2-40B4-BE49-F238E27FC236}">
                <a16:creationId xmlns:a16="http://schemas.microsoft.com/office/drawing/2014/main" id="{8A217571-D859-40CF-AA58-AED5D5F2A965}"/>
              </a:ext>
            </a:extLst>
          </p:cNvPr>
          <p:cNvSpPr/>
          <p:nvPr/>
        </p:nvSpPr>
        <p:spPr>
          <a:xfrm>
            <a:off x="1391111" y="4057590"/>
            <a:ext cx="2722124" cy="584775"/>
          </a:xfrm>
          <a:prstGeom prst="rect">
            <a:avLst/>
          </a:prstGeom>
        </p:spPr>
        <p:txBody>
          <a:bodyPr wrap="square">
            <a:spAutoFit/>
          </a:bodyPr>
          <a:lstStyle/>
          <a:p>
            <a:pPr algn="ctr" defTabSz="950903"/>
            <a:r>
              <a:rPr lang="en-US" sz="1600" b="1" spc="-43" dirty="0">
                <a:latin typeface="Theinhardt Black" pitchFamily="34" charset="0"/>
              </a:rPr>
              <a:t>AMONG THE</a:t>
            </a:r>
            <a:br>
              <a:rPr lang="en-US" sz="1600" b="1" spc="-43" dirty="0">
                <a:latin typeface="Theinhardt Black" pitchFamily="34" charset="0"/>
              </a:rPr>
            </a:br>
            <a:r>
              <a:rPr lang="en-US" sz="1600" b="1" spc="-43" dirty="0">
                <a:latin typeface="Theinhardt Black" pitchFamily="34" charset="0"/>
              </a:rPr>
              <a:t>STUDENT BODY</a:t>
            </a:r>
            <a:endParaRPr lang="en-US" sz="1600" dirty="0"/>
          </a:p>
        </p:txBody>
      </p:sp>
      <p:sp>
        <p:nvSpPr>
          <p:cNvPr id="2" name="Title 1">
            <a:extLst>
              <a:ext uri="{FF2B5EF4-FFF2-40B4-BE49-F238E27FC236}">
                <a16:creationId xmlns:a16="http://schemas.microsoft.com/office/drawing/2014/main" id="{53F1524E-FEE1-423F-A9BD-6B02017CAC03}"/>
              </a:ext>
              <a:ext uri="{C183D7F6-B498-43B3-948B-1728B52AA6E4}">
                <adec:decorative xmlns:adec="http://schemas.microsoft.com/office/drawing/2017/decorative" val="1"/>
              </a:ext>
            </a:extLst>
          </p:cNvPr>
          <p:cNvSpPr>
            <a:spLocks noGrp="1"/>
          </p:cNvSpPr>
          <p:nvPr>
            <p:ph type="title"/>
          </p:nvPr>
        </p:nvSpPr>
        <p:spPr>
          <a:xfrm>
            <a:off x="457200" y="-952500"/>
            <a:ext cx="8229600" cy="952500"/>
          </a:xfrm>
        </p:spPr>
        <p:txBody>
          <a:bodyPr vert="horz" lIns="79242" tIns="39621" rIns="79242" bIns="39621" rtlCol="0" anchor="b">
            <a:normAutofit/>
          </a:bodyPr>
          <a:lstStyle/>
          <a:p>
            <a:r>
              <a:rPr lang="en-US" dirty="0"/>
              <a:t>Experience Diversity</a:t>
            </a:r>
          </a:p>
        </p:txBody>
      </p:sp>
    </p:spTree>
    <p:extLst>
      <p:ext uri="{BB962C8B-B14F-4D97-AF65-F5344CB8AC3E}">
        <p14:creationId xmlns:p14="http://schemas.microsoft.com/office/powerpoint/2010/main" val="141772761"/>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24" name="Picture 23" descr="A young femme presenting student with olive skin and dark hair works on an urban farm, shoveling the soil with a trowel between a wooden fence and a raised garden bed.">
            <a:extLst>
              <a:ext uri="{FF2B5EF4-FFF2-40B4-BE49-F238E27FC236}">
                <a16:creationId xmlns:a16="http://schemas.microsoft.com/office/drawing/2014/main" id="{044AA3C6-DD13-4A9F-97AC-6860E4BDED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9080"/>
            <a:ext cx="9144000" cy="6233160"/>
          </a:xfrm>
          <a:prstGeom prst="rect">
            <a:avLst/>
          </a:prstGeom>
        </p:spPr>
      </p:pic>
      <p:pic>
        <p:nvPicPr>
          <p:cNvPr id="15" name="Picture 14">
            <a:extLst>
              <a:ext uri="{FF2B5EF4-FFF2-40B4-BE49-F238E27FC236}">
                <a16:creationId xmlns:a16="http://schemas.microsoft.com/office/drawing/2014/main" id="{F1CE46BC-239A-4CA8-8AEA-EB07C062D4E6}"/>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686800" y="5303246"/>
            <a:ext cx="400753" cy="375706"/>
          </a:xfrm>
          <a:prstGeom prst="rect">
            <a:avLst/>
          </a:prstGeom>
        </p:spPr>
      </p:pic>
      <p:sp>
        <p:nvSpPr>
          <p:cNvPr id="6" name="Oval 5">
            <a:extLst>
              <a:ext uri="{FF2B5EF4-FFF2-40B4-BE49-F238E27FC236}">
                <a16:creationId xmlns:a16="http://schemas.microsoft.com/office/drawing/2014/main" id="{283D7546-1785-4BDF-94D7-710186D3F859}"/>
              </a:ext>
              <a:ext uri="{C183D7F6-B498-43B3-948B-1728B52AA6E4}">
                <adec:decorative xmlns:adec="http://schemas.microsoft.com/office/drawing/2017/decorative" val="1"/>
              </a:ext>
            </a:extLst>
          </p:cNvPr>
          <p:cNvSpPr/>
          <p:nvPr/>
        </p:nvSpPr>
        <p:spPr>
          <a:xfrm>
            <a:off x="468798" y="454375"/>
            <a:ext cx="2731601" cy="2646239"/>
          </a:xfrm>
          <a:prstGeom prst="ellipse">
            <a:avLst/>
          </a:prstGeom>
          <a:ln>
            <a:solidFill>
              <a:schemeClr val="bg1"/>
            </a:solidFill>
          </a:ln>
        </p:spPr>
        <p:style>
          <a:lnRef idx="2">
            <a:schemeClr val="accent2"/>
          </a:lnRef>
          <a:fillRef idx="1">
            <a:schemeClr val="lt1"/>
          </a:fillRef>
          <a:effectRef idx="0">
            <a:schemeClr val="accent2"/>
          </a:effectRef>
          <a:fontRef idx="minor">
            <a:schemeClr val="dk1"/>
          </a:fontRef>
        </p:style>
        <p:txBody>
          <a:bodyPr lIns="79242" tIns="39621" rIns="79242" bIns="39621" spcCol="0" rtlCol="0" anchor="ctr"/>
          <a:lstStyle/>
          <a:p>
            <a:pPr algn="ctr"/>
            <a:endParaRPr lang="en-US">
              <a:solidFill>
                <a:schemeClr val="accent4">
                  <a:lumMod val="75000"/>
                </a:schemeClr>
              </a:solidFill>
            </a:endParaRPr>
          </a:p>
        </p:txBody>
      </p:sp>
      <p:sp>
        <p:nvSpPr>
          <p:cNvPr id="14" name="Rectangle 13">
            <a:extLst>
              <a:ext uri="{FF2B5EF4-FFF2-40B4-BE49-F238E27FC236}">
                <a16:creationId xmlns:a16="http://schemas.microsoft.com/office/drawing/2014/main" id="{A5783218-35A0-4FB9-B07E-034D57EBF0E8}"/>
              </a:ext>
            </a:extLst>
          </p:cNvPr>
          <p:cNvSpPr/>
          <p:nvPr/>
        </p:nvSpPr>
        <p:spPr>
          <a:xfrm>
            <a:off x="958297" y="700905"/>
            <a:ext cx="1752601" cy="584775"/>
          </a:xfrm>
          <a:prstGeom prst="rect">
            <a:avLst/>
          </a:prstGeom>
        </p:spPr>
        <p:txBody>
          <a:bodyPr wrap="square">
            <a:spAutoFit/>
          </a:bodyPr>
          <a:lstStyle/>
          <a:p>
            <a:pPr algn="ctr" defTabSz="950903"/>
            <a:r>
              <a:rPr lang="en-US" sz="1600" b="1" spc="-43" dirty="0">
                <a:latin typeface="Theinhardt Black" pitchFamily="34" charset="0"/>
              </a:rPr>
              <a:t>A CAMPUS COMMITTED TO</a:t>
            </a:r>
            <a:endParaRPr lang="en-US" sz="1600" dirty="0"/>
          </a:p>
        </p:txBody>
      </p:sp>
      <p:sp>
        <p:nvSpPr>
          <p:cNvPr id="7" name="Rectangle 6">
            <a:extLst>
              <a:ext uri="{FF2B5EF4-FFF2-40B4-BE49-F238E27FC236}">
                <a16:creationId xmlns:a16="http://schemas.microsoft.com/office/drawing/2014/main" id="{23876A4F-CB7C-462A-BC74-09ACF4512B3E}"/>
              </a:ext>
            </a:extLst>
          </p:cNvPr>
          <p:cNvSpPr/>
          <p:nvPr/>
        </p:nvSpPr>
        <p:spPr>
          <a:xfrm>
            <a:off x="729699" y="1398443"/>
            <a:ext cx="2242101" cy="849457"/>
          </a:xfrm>
          <a:prstGeom prst="rect">
            <a:avLst/>
          </a:prstGeom>
        </p:spPr>
        <p:txBody>
          <a:bodyPr wrap="square" lIns="79242" tIns="39621" rIns="79242" bIns="39621">
            <a:spAutoFit/>
          </a:bodyPr>
          <a:lstStyle/>
          <a:p>
            <a:pPr algn="ctr" defTabSz="950903">
              <a:lnSpc>
                <a:spcPts val="3000"/>
              </a:lnSpc>
            </a:pPr>
            <a:r>
              <a:rPr lang="en-US" sz="3600" spc="-43" dirty="0">
                <a:latin typeface="Theinhardt Black" pitchFamily="34" charset="0"/>
              </a:rPr>
              <a:t>SOCIAL</a:t>
            </a:r>
          </a:p>
          <a:p>
            <a:pPr algn="ctr" defTabSz="950903">
              <a:lnSpc>
                <a:spcPts val="3000"/>
              </a:lnSpc>
            </a:pPr>
            <a:r>
              <a:rPr lang="en-US" sz="3600" spc="-43" dirty="0">
                <a:latin typeface="Theinhardt Black" pitchFamily="34" charset="0"/>
              </a:rPr>
              <a:t>GOOD</a:t>
            </a:r>
            <a:endParaRPr lang="en-US" sz="2000" spc="-43" dirty="0">
              <a:latin typeface="Theinhardt Bold" pitchFamily="34" charset="0"/>
            </a:endParaRPr>
          </a:p>
        </p:txBody>
      </p:sp>
      <p:sp>
        <p:nvSpPr>
          <p:cNvPr id="17" name="Rectangle 16">
            <a:extLst>
              <a:ext uri="{FF2B5EF4-FFF2-40B4-BE49-F238E27FC236}">
                <a16:creationId xmlns:a16="http://schemas.microsoft.com/office/drawing/2014/main" id="{0B85ACFD-13B5-47E0-B275-C194CE5427B9}"/>
              </a:ext>
            </a:extLst>
          </p:cNvPr>
          <p:cNvSpPr/>
          <p:nvPr/>
        </p:nvSpPr>
        <p:spPr>
          <a:xfrm>
            <a:off x="609600" y="2301603"/>
            <a:ext cx="2438400" cy="584775"/>
          </a:xfrm>
          <a:prstGeom prst="rect">
            <a:avLst/>
          </a:prstGeom>
        </p:spPr>
        <p:txBody>
          <a:bodyPr wrap="square">
            <a:spAutoFit/>
          </a:bodyPr>
          <a:lstStyle/>
          <a:p>
            <a:pPr algn="ctr" defTabSz="950903"/>
            <a:r>
              <a:rPr lang="en-US" sz="1600" b="1" i="1" spc="-43" dirty="0">
                <a:latin typeface="Theinhardt Black" pitchFamily="34" charset="0"/>
              </a:rPr>
              <a:t>WASHINGTON MONTHLY</a:t>
            </a:r>
            <a:endParaRPr lang="en-US" sz="1600" i="1" dirty="0"/>
          </a:p>
        </p:txBody>
      </p:sp>
      <p:sp>
        <p:nvSpPr>
          <p:cNvPr id="8" name="Oval 7">
            <a:extLst>
              <a:ext uri="{FF2B5EF4-FFF2-40B4-BE49-F238E27FC236}">
                <a16:creationId xmlns:a16="http://schemas.microsoft.com/office/drawing/2014/main" id="{944BB991-601F-4892-B9AA-06F5FC65106F}"/>
              </a:ext>
              <a:ext uri="{C183D7F6-B498-43B3-948B-1728B52AA6E4}">
                <adec:decorative xmlns:adec="http://schemas.microsoft.com/office/drawing/2017/decorative" val="1"/>
              </a:ext>
            </a:extLst>
          </p:cNvPr>
          <p:cNvSpPr/>
          <p:nvPr/>
        </p:nvSpPr>
        <p:spPr>
          <a:xfrm>
            <a:off x="5987483" y="1257300"/>
            <a:ext cx="2207342" cy="2138363"/>
          </a:xfrm>
          <a:prstGeom prst="ellipse">
            <a:avLst/>
          </a:prstGeom>
          <a:ln>
            <a:solidFill>
              <a:schemeClr val="bg1"/>
            </a:solidFill>
          </a:ln>
        </p:spPr>
        <p:style>
          <a:lnRef idx="2">
            <a:schemeClr val="accent2"/>
          </a:lnRef>
          <a:fillRef idx="1">
            <a:schemeClr val="lt1"/>
          </a:fillRef>
          <a:effectRef idx="0">
            <a:schemeClr val="accent2"/>
          </a:effectRef>
          <a:fontRef idx="minor">
            <a:schemeClr val="dk1"/>
          </a:fontRef>
        </p:style>
        <p:txBody>
          <a:bodyPr lIns="79242" tIns="39621" rIns="79242" bIns="39621" spcCol="0" rtlCol="0" anchor="ctr"/>
          <a:lstStyle/>
          <a:p>
            <a:pPr algn="ctr"/>
            <a:endParaRPr lang="en-US">
              <a:solidFill>
                <a:schemeClr val="accent4">
                  <a:lumMod val="75000"/>
                </a:schemeClr>
              </a:solidFill>
            </a:endParaRPr>
          </a:p>
        </p:txBody>
      </p:sp>
      <p:sp>
        <p:nvSpPr>
          <p:cNvPr id="11" name="Oval 10">
            <a:extLst>
              <a:ext uri="{FF2B5EF4-FFF2-40B4-BE49-F238E27FC236}">
                <a16:creationId xmlns:a16="http://schemas.microsoft.com/office/drawing/2014/main" id="{D00BF501-4D94-4D09-AB92-63531951E413}"/>
              </a:ext>
              <a:ext uri="{C183D7F6-B498-43B3-948B-1728B52AA6E4}">
                <adec:decorative xmlns:adec="http://schemas.microsoft.com/office/drawing/2017/decorative" val="1"/>
              </a:ext>
            </a:extLst>
          </p:cNvPr>
          <p:cNvSpPr/>
          <p:nvPr/>
        </p:nvSpPr>
        <p:spPr>
          <a:xfrm>
            <a:off x="5134177" y="3509940"/>
            <a:ext cx="2306139" cy="2234073"/>
          </a:xfrm>
          <a:prstGeom prst="ellipse">
            <a:avLst/>
          </a:prstGeom>
          <a:ln>
            <a:solidFill>
              <a:schemeClr val="bg1"/>
            </a:solidFill>
          </a:ln>
        </p:spPr>
        <p:style>
          <a:lnRef idx="2">
            <a:schemeClr val="accent2"/>
          </a:lnRef>
          <a:fillRef idx="1">
            <a:schemeClr val="lt1"/>
          </a:fillRef>
          <a:effectRef idx="0">
            <a:schemeClr val="accent2"/>
          </a:effectRef>
          <a:fontRef idx="minor">
            <a:schemeClr val="dk1"/>
          </a:fontRef>
        </p:style>
        <p:txBody>
          <a:bodyPr lIns="79242" tIns="39621" rIns="79242" bIns="39621" spcCol="0" rtlCol="0" anchor="ctr"/>
          <a:lstStyle/>
          <a:p>
            <a:pPr algn="ctr"/>
            <a:endParaRPr lang="en-US">
              <a:solidFill>
                <a:schemeClr val="accent4">
                  <a:lumMod val="75000"/>
                </a:schemeClr>
              </a:solidFill>
            </a:endParaRPr>
          </a:p>
        </p:txBody>
      </p:sp>
      <p:sp>
        <p:nvSpPr>
          <p:cNvPr id="18" name="Rectangle 17">
            <a:extLst>
              <a:ext uri="{FF2B5EF4-FFF2-40B4-BE49-F238E27FC236}">
                <a16:creationId xmlns:a16="http://schemas.microsoft.com/office/drawing/2014/main" id="{C5E1C71A-A1A2-48D3-8317-4F153A73A1E3}"/>
              </a:ext>
            </a:extLst>
          </p:cNvPr>
          <p:cNvSpPr/>
          <p:nvPr/>
        </p:nvSpPr>
        <p:spPr>
          <a:xfrm>
            <a:off x="6172200" y="1790700"/>
            <a:ext cx="1781305" cy="849457"/>
          </a:xfrm>
          <a:prstGeom prst="rect">
            <a:avLst/>
          </a:prstGeom>
        </p:spPr>
        <p:txBody>
          <a:bodyPr wrap="square" lIns="79242" tIns="39621" rIns="79242" bIns="39621">
            <a:spAutoFit/>
          </a:bodyPr>
          <a:lstStyle/>
          <a:p>
            <a:pPr algn="ctr" defTabSz="950903">
              <a:lnSpc>
                <a:spcPts val="3000"/>
              </a:lnSpc>
            </a:pPr>
            <a:r>
              <a:rPr lang="en-US" sz="3600" spc="-43" dirty="0">
                <a:latin typeface="Theinhardt Black" pitchFamily="34" charset="0"/>
              </a:rPr>
              <a:t>GREAT</a:t>
            </a:r>
            <a:br>
              <a:rPr lang="en-US" sz="3600" spc="-43" dirty="0">
                <a:latin typeface="Theinhardt Black" pitchFamily="34" charset="0"/>
              </a:rPr>
            </a:br>
            <a:r>
              <a:rPr lang="en-US" sz="3600" spc="-43" dirty="0">
                <a:latin typeface="Theinhardt Black" pitchFamily="34" charset="0"/>
              </a:rPr>
              <a:t>CITIES</a:t>
            </a:r>
            <a:endParaRPr lang="en-US" sz="2000" spc="-43" dirty="0">
              <a:latin typeface="Theinhardt Bold" pitchFamily="34" charset="0"/>
            </a:endParaRPr>
          </a:p>
        </p:txBody>
      </p:sp>
      <p:sp>
        <p:nvSpPr>
          <p:cNvPr id="19" name="Rectangle 18">
            <a:extLst>
              <a:ext uri="{FF2B5EF4-FFF2-40B4-BE49-F238E27FC236}">
                <a16:creationId xmlns:a16="http://schemas.microsoft.com/office/drawing/2014/main" id="{3E058317-8C52-4B96-9780-810CC1FDE900}"/>
              </a:ext>
            </a:extLst>
          </p:cNvPr>
          <p:cNvSpPr/>
          <p:nvPr/>
        </p:nvSpPr>
        <p:spPr>
          <a:xfrm>
            <a:off x="6214852" y="2552700"/>
            <a:ext cx="1752601" cy="338554"/>
          </a:xfrm>
          <a:prstGeom prst="rect">
            <a:avLst/>
          </a:prstGeom>
        </p:spPr>
        <p:txBody>
          <a:bodyPr wrap="square">
            <a:spAutoFit/>
          </a:bodyPr>
          <a:lstStyle/>
          <a:p>
            <a:pPr algn="ctr" defTabSz="950903"/>
            <a:r>
              <a:rPr lang="en-US" sz="1600" b="1" spc="-43" dirty="0">
                <a:latin typeface="Theinhardt Black" pitchFamily="34" charset="0"/>
              </a:rPr>
              <a:t>COMMITMENT</a:t>
            </a:r>
            <a:endParaRPr lang="en-US" sz="1600" dirty="0"/>
          </a:p>
        </p:txBody>
      </p:sp>
      <p:sp>
        <p:nvSpPr>
          <p:cNvPr id="20" name="Rectangle 19">
            <a:extLst>
              <a:ext uri="{FF2B5EF4-FFF2-40B4-BE49-F238E27FC236}">
                <a16:creationId xmlns:a16="http://schemas.microsoft.com/office/drawing/2014/main" id="{13FC38BC-3BFD-4420-880F-8A82FA15644E}"/>
              </a:ext>
            </a:extLst>
          </p:cNvPr>
          <p:cNvSpPr/>
          <p:nvPr/>
        </p:nvSpPr>
        <p:spPr>
          <a:xfrm>
            <a:off x="4461711" y="4152900"/>
            <a:ext cx="3606841" cy="507056"/>
          </a:xfrm>
          <a:prstGeom prst="rect">
            <a:avLst/>
          </a:prstGeom>
        </p:spPr>
        <p:txBody>
          <a:bodyPr wrap="square" lIns="79242" tIns="39621" rIns="79242" bIns="39621">
            <a:spAutoFit/>
          </a:bodyPr>
          <a:lstStyle/>
          <a:p>
            <a:pPr algn="ctr" defTabSz="950903">
              <a:lnSpc>
                <a:spcPts val="3000"/>
              </a:lnSpc>
            </a:pPr>
            <a:r>
              <a:rPr lang="en-US" sz="3600" spc="-43" dirty="0">
                <a:latin typeface="Theinhardt Black" pitchFamily="34" charset="0"/>
              </a:rPr>
              <a:t>STUDENT</a:t>
            </a:r>
          </a:p>
        </p:txBody>
      </p:sp>
      <p:sp>
        <p:nvSpPr>
          <p:cNvPr id="21" name="Rectangle 20">
            <a:extLst>
              <a:ext uri="{FF2B5EF4-FFF2-40B4-BE49-F238E27FC236}">
                <a16:creationId xmlns:a16="http://schemas.microsoft.com/office/drawing/2014/main" id="{ECC60DC0-8683-4DAA-8826-3A09ADF87D5F}"/>
              </a:ext>
            </a:extLst>
          </p:cNvPr>
          <p:cNvSpPr/>
          <p:nvPr/>
        </p:nvSpPr>
        <p:spPr>
          <a:xfrm>
            <a:off x="5360127" y="4457700"/>
            <a:ext cx="1752601" cy="338554"/>
          </a:xfrm>
          <a:prstGeom prst="rect">
            <a:avLst/>
          </a:prstGeom>
        </p:spPr>
        <p:txBody>
          <a:bodyPr wrap="square">
            <a:spAutoFit/>
          </a:bodyPr>
          <a:lstStyle/>
          <a:p>
            <a:pPr algn="ctr" defTabSz="950903"/>
            <a:r>
              <a:rPr lang="en-US" sz="1600" b="1" spc="-43" dirty="0">
                <a:latin typeface="Theinhardt Black" pitchFamily="34" charset="0"/>
              </a:rPr>
              <a:t>LEADERSHIP &amp;</a:t>
            </a:r>
            <a:endParaRPr lang="en-US" sz="1600" dirty="0"/>
          </a:p>
        </p:txBody>
      </p:sp>
      <p:sp>
        <p:nvSpPr>
          <p:cNvPr id="22" name="Rectangle 21">
            <a:extLst>
              <a:ext uri="{FF2B5EF4-FFF2-40B4-BE49-F238E27FC236}">
                <a16:creationId xmlns:a16="http://schemas.microsoft.com/office/drawing/2014/main" id="{CC35A998-CAF0-4940-8765-6D75B745E714}"/>
              </a:ext>
            </a:extLst>
          </p:cNvPr>
          <p:cNvSpPr/>
          <p:nvPr/>
        </p:nvSpPr>
        <p:spPr>
          <a:xfrm>
            <a:off x="4461711" y="4762500"/>
            <a:ext cx="3606841" cy="507056"/>
          </a:xfrm>
          <a:prstGeom prst="rect">
            <a:avLst/>
          </a:prstGeom>
        </p:spPr>
        <p:txBody>
          <a:bodyPr wrap="square" lIns="79242" tIns="39621" rIns="79242" bIns="39621">
            <a:spAutoFit/>
          </a:bodyPr>
          <a:lstStyle/>
          <a:p>
            <a:pPr algn="ctr" defTabSz="950903">
              <a:lnSpc>
                <a:spcPts val="3000"/>
              </a:lnSpc>
            </a:pPr>
            <a:r>
              <a:rPr lang="en-US" sz="3600" spc="-43" dirty="0">
                <a:latin typeface="Theinhardt Black" pitchFamily="34" charset="0"/>
              </a:rPr>
              <a:t>CIVIC</a:t>
            </a:r>
          </a:p>
        </p:txBody>
      </p:sp>
      <p:sp>
        <p:nvSpPr>
          <p:cNvPr id="23" name="Rectangle 22">
            <a:extLst>
              <a:ext uri="{FF2B5EF4-FFF2-40B4-BE49-F238E27FC236}">
                <a16:creationId xmlns:a16="http://schemas.microsoft.com/office/drawing/2014/main" id="{383268D2-D9C2-4C3E-801D-94D2273E0552}"/>
              </a:ext>
            </a:extLst>
          </p:cNvPr>
          <p:cNvSpPr/>
          <p:nvPr/>
        </p:nvSpPr>
        <p:spPr>
          <a:xfrm>
            <a:off x="5410947" y="5067300"/>
            <a:ext cx="1752601" cy="338554"/>
          </a:xfrm>
          <a:prstGeom prst="rect">
            <a:avLst/>
          </a:prstGeom>
        </p:spPr>
        <p:txBody>
          <a:bodyPr wrap="square">
            <a:spAutoFit/>
          </a:bodyPr>
          <a:lstStyle/>
          <a:p>
            <a:pPr algn="ctr" defTabSz="950903"/>
            <a:r>
              <a:rPr lang="en-US" sz="1600" b="1" spc="-43" dirty="0">
                <a:latin typeface="Theinhardt Black" pitchFamily="34" charset="0"/>
              </a:rPr>
              <a:t>ENGAGEMENT</a:t>
            </a:r>
            <a:endParaRPr lang="en-US" sz="1600" dirty="0"/>
          </a:p>
        </p:txBody>
      </p:sp>
      <p:sp>
        <p:nvSpPr>
          <p:cNvPr id="2" name="Title 1">
            <a:extLst>
              <a:ext uri="{FF2B5EF4-FFF2-40B4-BE49-F238E27FC236}">
                <a16:creationId xmlns:a16="http://schemas.microsoft.com/office/drawing/2014/main" id="{DD7713DA-1BE1-4D99-B7C0-6986542B11F4}"/>
              </a:ext>
              <a:ext uri="{C183D7F6-B498-43B3-948B-1728B52AA6E4}">
                <adec:decorative xmlns:adec="http://schemas.microsoft.com/office/drawing/2017/decorative" val="1"/>
              </a:ext>
            </a:extLst>
          </p:cNvPr>
          <p:cNvSpPr>
            <a:spLocks noGrp="1"/>
          </p:cNvSpPr>
          <p:nvPr>
            <p:ph type="title"/>
          </p:nvPr>
        </p:nvSpPr>
        <p:spPr>
          <a:xfrm>
            <a:off x="457200" y="-952500"/>
            <a:ext cx="8229600" cy="952500"/>
          </a:xfrm>
        </p:spPr>
        <p:txBody>
          <a:bodyPr vert="horz" lIns="79242" tIns="39621" rIns="79242" bIns="39621" rtlCol="0" anchor="b">
            <a:normAutofit/>
          </a:bodyPr>
          <a:lstStyle/>
          <a:p>
            <a:r>
              <a:rPr lang="en-US" dirty="0"/>
              <a:t>Leadership and Civic Engagement</a:t>
            </a:r>
          </a:p>
        </p:txBody>
      </p:sp>
    </p:spTree>
    <p:extLst>
      <p:ext uri="{BB962C8B-B14F-4D97-AF65-F5344CB8AC3E}">
        <p14:creationId xmlns:p14="http://schemas.microsoft.com/office/powerpoint/2010/main" val="1684456710"/>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Interior of UIC's Academic and Residential Complex building: a white spiraling staircase in a modern architectural style."/>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0" y="0"/>
            <a:ext cx="9144000" cy="5733288"/>
          </a:xfrm>
          <a:prstGeom prst="rect">
            <a:avLst/>
          </a:prstGeom>
        </p:spPr>
      </p:pic>
      <p:pic>
        <p:nvPicPr>
          <p:cNvPr id="19" name="Picture 18">
            <a:extLst>
              <a:ext uri="{FF2B5EF4-FFF2-40B4-BE49-F238E27FC236}">
                <a16:creationId xmlns:a16="http://schemas.microsoft.com/office/drawing/2014/main" id="{0A53780C-832A-405B-9BE2-2E3386E84FFC}"/>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686800" y="5303246"/>
            <a:ext cx="400753" cy="375706"/>
          </a:xfrm>
          <a:prstGeom prst="rect">
            <a:avLst/>
          </a:prstGeom>
        </p:spPr>
      </p:pic>
      <p:sp>
        <p:nvSpPr>
          <p:cNvPr id="24" name="TextBox 23">
            <a:extLst>
              <a:ext uri="{FF2B5EF4-FFF2-40B4-BE49-F238E27FC236}">
                <a16:creationId xmlns:a16="http://schemas.microsoft.com/office/drawing/2014/main" id="{32443F92-48D7-40BD-82E4-4B96EE9A5109}"/>
              </a:ext>
            </a:extLst>
          </p:cNvPr>
          <p:cNvSpPr txBox="1"/>
          <p:nvPr/>
        </p:nvSpPr>
        <p:spPr>
          <a:xfrm rot="16200000">
            <a:off x="-1986981" y="2482281"/>
            <a:ext cx="5376799" cy="945637"/>
          </a:xfrm>
          <a:prstGeom prst="rect">
            <a:avLst/>
          </a:prstGeom>
          <a:noFill/>
        </p:spPr>
        <p:txBody>
          <a:bodyPr vert="horz" wrap="square" lIns="79242" tIns="39621" rIns="79242" bIns="39621" rtlCol="0">
            <a:spAutoFit/>
          </a:bodyPr>
          <a:lstStyle/>
          <a:p>
            <a:pPr defTabSz="396210">
              <a:lnSpc>
                <a:spcPts val="7000"/>
              </a:lnSpc>
            </a:pPr>
            <a:r>
              <a:rPr lang="en-US" sz="5000" b="1" spc="-43" dirty="0">
                <a:solidFill>
                  <a:schemeClr val="bg1"/>
                </a:solidFill>
                <a:highlight>
                  <a:srgbClr val="000080"/>
                </a:highlight>
                <a:latin typeface="Theinhardt Black" panose="020B0A04020202020204" pitchFamily="34" charset="0"/>
              </a:rPr>
              <a:t>HOW  TO APPLY</a:t>
            </a:r>
          </a:p>
        </p:txBody>
      </p:sp>
      <p:sp>
        <p:nvSpPr>
          <p:cNvPr id="2" name="Title 1">
            <a:extLst>
              <a:ext uri="{FF2B5EF4-FFF2-40B4-BE49-F238E27FC236}">
                <a16:creationId xmlns:a16="http://schemas.microsoft.com/office/drawing/2014/main" id="{10E25748-7D13-44F4-A1E4-2874DAEA94C4}"/>
              </a:ext>
              <a:ext uri="{C183D7F6-B498-43B3-948B-1728B52AA6E4}">
                <adec:decorative xmlns:adec="http://schemas.microsoft.com/office/drawing/2017/decorative" val="1"/>
              </a:ext>
            </a:extLst>
          </p:cNvPr>
          <p:cNvSpPr>
            <a:spLocks noGrp="1"/>
          </p:cNvSpPr>
          <p:nvPr>
            <p:ph type="title"/>
          </p:nvPr>
        </p:nvSpPr>
        <p:spPr>
          <a:xfrm>
            <a:off x="457200" y="-952500"/>
            <a:ext cx="8229600" cy="952500"/>
          </a:xfrm>
        </p:spPr>
        <p:txBody>
          <a:bodyPr vert="horz" lIns="79242" tIns="39621" rIns="79242" bIns="39621" rtlCol="0" anchor="b">
            <a:normAutofit/>
          </a:bodyPr>
          <a:lstStyle/>
          <a:p>
            <a:r>
              <a:rPr lang="en-US" dirty="0"/>
              <a:t>How to Apply</a:t>
            </a:r>
          </a:p>
        </p:txBody>
      </p:sp>
    </p:spTree>
    <p:extLst>
      <p:ext uri="{BB962C8B-B14F-4D97-AF65-F5344CB8AC3E}">
        <p14:creationId xmlns:p14="http://schemas.microsoft.com/office/powerpoint/2010/main" val="3357960362"/>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0" y="0"/>
            <a:ext cx="9144000" cy="5733288"/>
          </a:xfrm>
          <a:prstGeom prst="rect">
            <a:avLst/>
          </a:prstGeom>
        </p:spPr>
      </p:pic>
      <p:pic>
        <p:nvPicPr>
          <p:cNvPr id="18" name="Picture 17">
            <a:extLs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0" y="2416"/>
            <a:ext cx="9144001" cy="5733288"/>
          </a:xfrm>
          <a:prstGeom prst="rect">
            <a:avLst/>
          </a:prstGeom>
        </p:spPr>
      </p:pic>
      <p:sp>
        <p:nvSpPr>
          <p:cNvPr id="9" name="Oval 8">
            <a:extLst>
              <a:ext uri="{C183D7F6-B498-43B3-948B-1728B52AA6E4}">
                <adec:decorative xmlns:adec="http://schemas.microsoft.com/office/drawing/2017/decorative" val="1"/>
              </a:ext>
            </a:extLst>
          </p:cNvPr>
          <p:cNvSpPr/>
          <p:nvPr/>
        </p:nvSpPr>
        <p:spPr>
          <a:xfrm>
            <a:off x="1905000" y="2540242"/>
            <a:ext cx="1704258" cy="1651000"/>
          </a:xfrm>
          <a:prstGeom prst="ellipse">
            <a:avLst/>
          </a:prstGeom>
          <a:ln>
            <a:solidFill>
              <a:schemeClr val="bg1"/>
            </a:solidFill>
          </a:ln>
        </p:spPr>
        <p:style>
          <a:lnRef idx="2">
            <a:schemeClr val="accent2"/>
          </a:lnRef>
          <a:fillRef idx="1">
            <a:schemeClr val="lt1"/>
          </a:fillRef>
          <a:effectRef idx="0">
            <a:schemeClr val="accent2"/>
          </a:effectRef>
          <a:fontRef idx="minor">
            <a:schemeClr val="dk1"/>
          </a:fontRef>
        </p:style>
        <p:txBody>
          <a:bodyPr lIns="79242" tIns="39621" rIns="79242" bIns="39621" spcCol="0" rtlCol="0" anchor="ctr"/>
          <a:lstStyle/>
          <a:p>
            <a:pPr algn="ctr"/>
            <a:endParaRPr lang="en-US" dirty="0">
              <a:solidFill>
                <a:prstClr val="black"/>
              </a:solidFill>
            </a:endParaRPr>
          </a:p>
        </p:txBody>
      </p:sp>
      <p:sp>
        <p:nvSpPr>
          <p:cNvPr id="10" name="Oval 9">
            <a:extLst>
              <a:ext uri="{C183D7F6-B498-43B3-948B-1728B52AA6E4}">
                <adec:decorative xmlns:adec="http://schemas.microsoft.com/office/drawing/2017/decorative" val="1"/>
              </a:ext>
            </a:extLst>
          </p:cNvPr>
          <p:cNvSpPr/>
          <p:nvPr/>
        </p:nvSpPr>
        <p:spPr>
          <a:xfrm>
            <a:off x="280731" y="3873132"/>
            <a:ext cx="1548772" cy="1500373"/>
          </a:xfrm>
          <a:prstGeom prst="ellipse">
            <a:avLst/>
          </a:prstGeom>
          <a:ln>
            <a:solidFill>
              <a:schemeClr val="bg1"/>
            </a:solidFill>
          </a:ln>
        </p:spPr>
        <p:style>
          <a:lnRef idx="2">
            <a:schemeClr val="accent2"/>
          </a:lnRef>
          <a:fillRef idx="1">
            <a:schemeClr val="lt1"/>
          </a:fillRef>
          <a:effectRef idx="0">
            <a:schemeClr val="accent2"/>
          </a:effectRef>
          <a:fontRef idx="minor">
            <a:schemeClr val="dk1"/>
          </a:fontRef>
        </p:style>
        <p:txBody>
          <a:bodyPr lIns="79242" tIns="39621" rIns="79242" bIns="39621" spcCol="0" rtlCol="0" anchor="ctr"/>
          <a:lstStyle/>
          <a:p>
            <a:pPr algn="ctr"/>
            <a:endParaRPr lang="en-US">
              <a:solidFill>
                <a:prstClr val="black"/>
              </a:solidFill>
            </a:endParaRPr>
          </a:p>
        </p:txBody>
      </p:sp>
      <p:sp>
        <p:nvSpPr>
          <p:cNvPr id="13" name="Oval 12">
            <a:extLst>
              <a:ext uri="{C183D7F6-B498-43B3-948B-1728B52AA6E4}">
                <adec:decorative xmlns:adec="http://schemas.microsoft.com/office/drawing/2017/decorative" val="1"/>
              </a:ext>
            </a:extLst>
          </p:cNvPr>
          <p:cNvSpPr/>
          <p:nvPr/>
        </p:nvSpPr>
        <p:spPr>
          <a:xfrm>
            <a:off x="401288" y="287777"/>
            <a:ext cx="1946780" cy="1847921"/>
          </a:xfrm>
          <a:prstGeom prst="ellipse">
            <a:avLst/>
          </a:prstGeom>
          <a:ln>
            <a:solidFill>
              <a:schemeClr val="bg1"/>
            </a:solidFill>
          </a:ln>
        </p:spPr>
        <p:style>
          <a:lnRef idx="2">
            <a:schemeClr val="accent2"/>
          </a:lnRef>
          <a:fillRef idx="1">
            <a:schemeClr val="lt1"/>
          </a:fillRef>
          <a:effectRef idx="0">
            <a:schemeClr val="accent2"/>
          </a:effectRef>
          <a:fontRef idx="minor">
            <a:schemeClr val="dk1"/>
          </a:fontRef>
        </p:style>
        <p:txBody>
          <a:bodyPr lIns="79242" tIns="39621" rIns="79242" bIns="39621" spcCol="0" rtlCol="0" anchor="ctr"/>
          <a:lstStyle/>
          <a:p>
            <a:pPr algn="ctr"/>
            <a:endParaRPr lang="en-US" sz="1700" b="1" kern="5000" spc="-95" dirty="0">
              <a:solidFill>
                <a:srgbClr val="EF3340"/>
              </a:solidFill>
              <a:latin typeface="Theinhardt"/>
            </a:endParaRPr>
          </a:p>
        </p:txBody>
      </p:sp>
      <p:sp>
        <p:nvSpPr>
          <p:cNvPr id="11" name="Oval 10">
            <a:extLst>
              <a:ext uri="{C183D7F6-B498-43B3-948B-1728B52AA6E4}">
                <adec:decorative xmlns:adec="http://schemas.microsoft.com/office/drawing/2017/decorative" val="1"/>
              </a:ext>
            </a:extLst>
          </p:cNvPr>
          <p:cNvSpPr/>
          <p:nvPr/>
        </p:nvSpPr>
        <p:spPr>
          <a:xfrm>
            <a:off x="3308978" y="1253070"/>
            <a:ext cx="1683301" cy="1572977"/>
          </a:xfrm>
          <a:prstGeom prst="ellipse">
            <a:avLst/>
          </a:prstGeom>
          <a:ln>
            <a:solidFill>
              <a:schemeClr val="bg1"/>
            </a:solidFill>
          </a:ln>
        </p:spPr>
        <p:style>
          <a:lnRef idx="2">
            <a:schemeClr val="accent2"/>
          </a:lnRef>
          <a:fillRef idx="1">
            <a:schemeClr val="lt1"/>
          </a:fillRef>
          <a:effectRef idx="0">
            <a:schemeClr val="accent2"/>
          </a:effectRef>
          <a:fontRef idx="minor">
            <a:schemeClr val="dk1"/>
          </a:fontRef>
        </p:style>
        <p:txBody>
          <a:bodyPr lIns="79242" tIns="39621" rIns="79242" bIns="39621" spcCol="0" rtlCol="0" anchor="ctr"/>
          <a:lstStyle/>
          <a:p>
            <a:pPr algn="ctr"/>
            <a:endParaRPr lang="en-US" dirty="0">
              <a:solidFill>
                <a:prstClr val="black"/>
              </a:solidFill>
            </a:endParaRPr>
          </a:p>
        </p:txBody>
      </p:sp>
      <p:sp>
        <p:nvSpPr>
          <p:cNvPr id="24" name="TextBox 23">
            <a:extLst>
              <a:ext uri="{FF2B5EF4-FFF2-40B4-BE49-F238E27FC236}">
                <a16:creationId xmlns:a16="http://schemas.microsoft.com/office/drawing/2014/main" id="{32443F92-48D7-40BD-82E4-4B96EE9A5109}"/>
              </a:ext>
            </a:extLst>
          </p:cNvPr>
          <p:cNvSpPr txBox="1"/>
          <p:nvPr/>
        </p:nvSpPr>
        <p:spPr>
          <a:xfrm rot="16200000">
            <a:off x="5618107" y="2845748"/>
            <a:ext cx="498586" cy="5334000"/>
          </a:xfrm>
          <a:prstGeom prst="rect">
            <a:avLst/>
          </a:prstGeom>
          <a:noFill/>
        </p:spPr>
        <p:txBody>
          <a:bodyPr vert="vert" wrap="square" lIns="79242" tIns="39621" rIns="79242" bIns="39621" rtlCol="0">
            <a:spAutoFit/>
          </a:bodyPr>
          <a:lstStyle/>
          <a:p>
            <a:pPr algn="r" defTabSz="396210"/>
            <a:r>
              <a:rPr lang="en-US" sz="2200" b="1" spc="-43" dirty="0">
                <a:solidFill>
                  <a:schemeClr val="bg1"/>
                </a:solidFill>
                <a:latin typeface="Theinhardt Black" panose="020B0A04020202020204" pitchFamily="34" charset="0"/>
              </a:rPr>
              <a:t>HOW TO APPLY (FIRST-YEAR)</a:t>
            </a:r>
            <a:endParaRPr lang="en-US" sz="2200" b="1" kern="5000" spc="-147" dirty="0">
              <a:solidFill>
                <a:schemeClr val="bg1"/>
              </a:solidFill>
              <a:latin typeface="Theinhardt Black" panose="020B0A04020202020204" pitchFamily="34" charset="0"/>
            </a:endParaRPr>
          </a:p>
        </p:txBody>
      </p:sp>
      <p:sp>
        <p:nvSpPr>
          <p:cNvPr id="25" name="Rectangle 24">
            <a:extLst>
              <a:ext uri="{FF2B5EF4-FFF2-40B4-BE49-F238E27FC236}">
                <a16:creationId xmlns:a16="http://schemas.microsoft.com/office/drawing/2014/main" id="{1BDE72DF-0206-42D1-881D-B06CA7B08B50}"/>
              </a:ext>
            </a:extLst>
          </p:cNvPr>
          <p:cNvSpPr/>
          <p:nvPr/>
        </p:nvSpPr>
        <p:spPr>
          <a:xfrm>
            <a:off x="-428743" y="897154"/>
            <a:ext cx="3606841" cy="862281"/>
          </a:xfrm>
          <a:prstGeom prst="rect">
            <a:avLst/>
          </a:prstGeom>
        </p:spPr>
        <p:txBody>
          <a:bodyPr wrap="square" lIns="79242" tIns="39621" rIns="79242" bIns="39621">
            <a:spAutoFit/>
          </a:bodyPr>
          <a:lstStyle/>
          <a:p>
            <a:pPr algn="ctr" defTabSz="950903">
              <a:lnSpc>
                <a:spcPts val="2000"/>
              </a:lnSpc>
            </a:pPr>
            <a:r>
              <a:rPr lang="en-US" sz="3600" spc="-43" dirty="0">
                <a:latin typeface="Theinhardt Black" pitchFamily="34" charset="0"/>
              </a:rPr>
              <a:t>APPLY</a:t>
            </a:r>
            <a:br>
              <a:rPr lang="en-US" sz="3600" spc="-43" dirty="0">
                <a:latin typeface="Theinhardt Black" pitchFamily="34" charset="0"/>
              </a:rPr>
            </a:br>
            <a:r>
              <a:rPr lang="en-US" sz="2000" spc="-43" dirty="0">
                <a:latin typeface="Theinhardt Bold" pitchFamily="34" charset="0"/>
              </a:rPr>
              <a:t>Common</a:t>
            </a:r>
            <a:br>
              <a:rPr lang="en-US" sz="2000" spc="-43" dirty="0">
                <a:latin typeface="Theinhardt Bold" pitchFamily="34" charset="0"/>
              </a:rPr>
            </a:br>
            <a:r>
              <a:rPr lang="en-US" sz="2000" spc="-43" dirty="0">
                <a:latin typeface="Theinhardt Bold" pitchFamily="34" charset="0"/>
              </a:rPr>
              <a:t>Application</a:t>
            </a:r>
          </a:p>
        </p:txBody>
      </p:sp>
      <p:sp>
        <p:nvSpPr>
          <p:cNvPr id="26" name="Rectangle 25">
            <a:extLst>
              <a:ext uri="{FF2B5EF4-FFF2-40B4-BE49-F238E27FC236}">
                <a16:creationId xmlns:a16="http://schemas.microsoft.com/office/drawing/2014/main" id="{EF1D6A48-33D5-410C-8F42-EAB1ADD37D01}"/>
              </a:ext>
            </a:extLst>
          </p:cNvPr>
          <p:cNvSpPr/>
          <p:nvPr/>
        </p:nvSpPr>
        <p:spPr>
          <a:xfrm>
            <a:off x="3301543" y="1745149"/>
            <a:ext cx="1683301" cy="605801"/>
          </a:xfrm>
          <a:prstGeom prst="rect">
            <a:avLst/>
          </a:prstGeom>
        </p:spPr>
        <p:txBody>
          <a:bodyPr wrap="square" lIns="79242" tIns="39621" rIns="79242" bIns="39621">
            <a:spAutoFit/>
          </a:bodyPr>
          <a:lstStyle/>
          <a:p>
            <a:pPr algn="ctr" defTabSz="950903">
              <a:lnSpc>
                <a:spcPts val="2000"/>
              </a:lnSpc>
            </a:pPr>
            <a:r>
              <a:rPr lang="en-US" sz="2000" spc="-43" dirty="0">
                <a:latin typeface="Theinhardt Bold" pitchFamily="34" charset="0"/>
              </a:rPr>
              <a:t>Official</a:t>
            </a:r>
            <a:br>
              <a:rPr lang="en-US" sz="2000" spc="-43" dirty="0">
                <a:latin typeface="Theinhardt Bold" pitchFamily="34" charset="0"/>
              </a:rPr>
            </a:br>
            <a:r>
              <a:rPr lang="en-US" sz="2000" spc="-43" dirty="0">
                <a:latin typeface="Theinhardt Bold" pitchFamily="34" charset="0"/>
              </a:rPr>
              <a:t>Transcripts</a:t>
            </a:r>
          </a:p>
        </p:txBody>
      </p:sp>
      <p:sp>
        <p:nvSpPr>
          <p:cNvPr id="27" name="Rectangle 26">
            <a:extLst>
              <a:ext uri="{FF2B5EF4-FFF2-40B4-BE49-F238E27FC236}">
                <a16:creationId xmlns:a16="http://schemas.microsoft.com/office/drawing/2014/main" id="{73F7782D-E85B-49DA-A41D-B0F8003F90A8}"/>
              </a:ext>
            </a:extLst>
          </p:cNvPr>
          <p:cNvSpPr/>
          <p:nvPr/>
        </p:nvSpPr>
        <p:spPr>
          <a:xfrm>
            <a:off x="1946028" y="3135971"/>
            <a:ext cx="1683301" cy="862281"/>
          </a:xfrm>
          <a:prstGeom prst="rect">
            <a:avLst/>
          </a:prstGeom>
        </p:spPr>
        <p:txBody>
          <a:bodyPr wrap="square" lIns="79242" tIns="39621" rIns="79242" bIns="39621">
            <a:spAutoFit/>
          </a:bodyPr>
          <a:lstStyle/>
          <a:p>
            <a:pPr algn="ctr" defTabSz="950903">
              <a:lnSpc>
                <a:spcPts val="2000"/>
              </a:lnSpc>
            </a:pPr>
            <a:r>
              <a:rPr lang="en-US" sz="2000" spc="-43" dirty="0">
                <a:latin typeface="Theinhardt Bold" pitchFamily="34" charset="0"/>
              </a:rPr>
              <a:t>Standardized</a:t>
            </a:r>
          </a:p>
          <a:p>
            <a:pPr algn="ctr" defTabSz="950903">
              <a:lnSpc>
                <a:spcPts val="2000"/>
              </a:lnSpc>
            </a:pPr>
            <a:r>
              <a:rPr lang="en-US" sz="2000" spc="-43" dirty="0">
                <a:latin typeface="Theinhardt Bold" pitchFamily="34" charset="0"/>
              </a:rPr>
              <a:t>Test Scores</a:t>
            </a:r>
          </a:p>
          <a:p>
            <a:pPr algn="ctr" defTabSz="950903">
              <a:lnSpc>
                <a:spcPts val="2000"/>
              </a:lnSpc>
            </a:pPr>
            <a:r>
              <a:rPr lang="en-US" sz="2000" spc="-43" dirty="0">
                <a:latin typeface="Theinhardt Bold" pitchFamily="34" charset="0"/>
              </a:rPr>
              <a:t>*OPTIONAL*</a:t>
            </a:r>
          </a:p>
        </p:txBody>
      </p:sp>
      <p:sp>
        <p:nvSpPr>
          <p:cNvPr id="28" name="Rectangle 27">
            <a:extLst>
              <a:ext uri="{FF2B5EF4-FFF2-40B4-BE49-F238E27FC236}">
                <a16:creationId xmlns:a16="http://schemas.microsoft.com/office/drawing/2014/main" id="{279B8D29-E113-4063-BAFF-B466D251E89A}"/>
              </a:ext>
            </a:extLst>
          </p:cNvPr>
          <p:cNvSpPr/>
          <p:nvPr/>
        </p:nvSpPr>
        <p:spPr>
          <a:xfrm>
            <a:off x="183459" y="4247611"/>
            <a:ext cx="1683301" cy="862281"/>
          </a:xfrm>
          <a:prstGeom prst="rect">
            <a:avLst/>
          </a:prstGeom>
        </p:spPr>
        <p:txBody>
          <a:bodyPr wrap="square" lIns="79242" tIns="39621" rIns="79242" bIns="39621">
            <a:spAutoFit/>
          </a:bodyPr>
          <a:lstStyle/>
          <a:p>
            <a:pPr algn="ctr" defTabSz="950903">
              <a:lnSpc>
                <a:spcPts val="2000"/>
              </a:lnSpc>
            </a:pPr>
            <a:r>
              <a:rPr lang="en-US" sz="2000" spc="-43" dirty="0">
                <a:latin typeface="Theinhardt Bold" pitchFamily="34" charset="0"/>
              </a:rPr>
              <a:t>Application</a:t>
            </a:r>
          </a:p>
          <a:p>
            <a:pPr algn="ctr" defTabSz="950903">
              <a:lnSpc>
                <a:spcPts val="2000"/>
              </a:lnSpc>
            </a:pPr>
            <a:r>
              <a:rPr lang="en-US" sz="2000" spc="-43" dirty="0">
                <a:latin typeface="Theinhardt Bold" pitchFamily="34" charset="0"/>
              </a:rPr>
              <a:t>Fee OR</a:t>
            </a:r>
          </a:p>
          <a:p>
            <a:pPr algn="ctr" defTabSz="950903">
              <a:lnSpc>
                <a:spcPts val="2000"/>
              </a:lnSpc>
            </a:pPr>
            <a:r>
              <a:rPr lang="en-US" sz="2000" spc="-43" dirty="0">
                <a:latin typeface="Theinhardt Bold" pitchFamily="34" charset="0"/>
              </a:rPr>
              <a:t>Fee Waiver</a:t>
            </a:r>
          </a:p>
        </p:txBody>
      </p:sp>
      <p:sp>
        <p:nvSpPr>
          <p:cNvPr id="5" name="TextBox 4"/>
          <p:cNvSpPr txBox="1"/>
          <p:nvPr/>
        </p:nvSpPr>
        <p:spPr>
          <a:xfrm>
            <a:off x="4572000" y="3237134"/>
            <a:ext cx="4515553" cy="1908215"/>
          </a:xfrm>
          <a:prstGeom prst="rect">
            <a:avLst/>
          </a:prstGeom>
          <a:noFill/>
        </p:spPr>
        <p:txBody>
          <a:bodyPr wrap="square" rtlCol="0">
            <a:spAutoFit/>
          </a:bodyPr>
          <a:lstStyle/>
          <a:p>
            <a:r>
              <a:rPr lang="en-US" sz="2000" b="1" kern="5000" spc="-113" dirty="0">
                <a:solidFill>
                  <a:srgbClr val="F9B8BC"/>
                </a:solidFill>
                <a:latin typeface="Theinhardt Bold" pitchFamily="34" charset="0"/>
              </a:rPr>
              <a:t>Personal Statement</a:t>
            </a:r>
          </a:p>
          <a:p>
            <a:r>
              <a:rPr lang="en-US" sz="2000" b="1" kern="5000" spc="-113" dirty="0">
                <a:solidFill>
                  <a:srgbClr val="F9B8BC"/>
                </a:solidFill>
                <a:latin typeface="Theinhardt Bold" pitchFamily="34" charset="0"/>
              </a:rPr>
              <a:t>Letters of Recommendation *OPTIONAL*</a:t>
            </a:r>
          </a:p>
          <a:p>
            <a:r>
              <a:rPr lang="en-US" sz="2000" b="1" kern="5000" spc="-113" dirty="0">
                <a:solidFill>
                  <a:srgbClr val="F9B8BC"/>
                </a:solidFill>
                <a:latin typeface="Theinhardt Bold" pitchFamily="34" charset="0"/>
              </a:rPr>
              <a:t>Grade Trends / GPA</a:t>
            </a:r>
          </a:p>
          <a:p>
            <a:r>
              <a:rPr lang="en-US" sz="2000" b="1" kern="5000" spc="-113" dirty="0">
                <a:solidFill>
                  <a:srgbClr val="F9B8BC"/>
                </a:solidFill>
                <a:latin typeface="Theinhardt Bold" pitchFamily="34" charset="0"/>
              </a:rPr>
              <a:t>Strength of Schedule</a:t>
            </a:r>
          </a:p>
          <a:p>
            <a:r>
              <a:rPr lang="en-US" sz="2000" b="1" kern="5000" spc="-113" dirty="0">
                <a:solidFill>
                  <a:srgbClr val="F9B8BC"/>
                </a:solidFill>
                <a:latin typeface="Theinhardt Bold" pitchFamily="34" charset="0"/>
              </a:rPr>
              <a:t>Test Scores *OPTIONAL*</a:t>
            </a:r>
          </a:p>
          <a:p>
            <a:endParaRPr lang="en-US" dirty="0"/>
          </a:p>
        </p:txBody>
      </p:sp>
      <p:pic>
        <p:nvPicPr>
          <p:cNvPr id="19" name="Picture 18">
            <a:extLst>
              <a:ext uri="{FF2B5EF4-FFF2-40B4-BE49-F238E27FC236}">
                <a16:creationId xmlns:a16="http://schemas.microsoft.com/office/drawing/2014/main" id="{0A53780C-832A-405B-9BE2-2E3386E84FFC}"/>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686800" y="5303246"/>
            <a:ext cx="400753" cy="375706"/>
          </a:xfrm>
          <a:prstGeom prst="rect">
            <a:avLst/>
          </a:prstGeom>
        </p:spPr>
      </p:pic>
      <p:sp>
        <p:nvSpPr>
          <p:cNvPr id="2" name="Title 1">
            <a:extLst>
              <a:ext uri="{FF2B5EF4-FFF2-40B4-BE49-F238E27FC236}">
                <a16:creationId xmlns:a16="http://schemas.microsoft.com/office/drawing/2014/main" id="{B0217076-23C9-48C3-BCA8-F2303AACE546}"/>
              </a:ext>
              <a:ext uri="{C183D7F6-B498-43B3-948B-1728B52AA6E4}">
                <adec:decorative xmlns:adec="http://schemas.microsoft.com/office/drawing/2017/decorative" val="1"/>
              </a:ext>
            </a:extLst>
          </p:cNvPr>
          <p:cNvSpPr>
            <a:spLocks noGrp="1"/>
          </p:cNvSpPr>
          <p:nvPr>
            <p:ph type="title"/>
          </p:nvPr>
        </p:nvSpPr>
        <p:spPr>
          <a:xfrm>
            <a:off x="457200" y="-952500"/>
            <a:ext cx="8229600" cy="952500"/>
          </a:xfrm>
        </p:spPr>
        <p:txBody>
          <a:bodyPr vert="horz" lIns="79242" tIns="39621" rIns="79242" bIns="39621" rtlCol="0" anchor="b">
            <a:normAutofit/>
          </a:bodyPr>
          <a:lstStyle/>
          <a:p>
            <a:r>
              <a:rPr lang="en-US" dirty="0"/>
              <a:t>First Year Application</a:t>
            </a:r>
          </a:p>
        </p:txBody>
      </p:sp>
    </p:spTree>
    <p:extLst>
      <p:ext uri="{BB962C8B-B14F-4D97-AF65-F5344CB8AC3E}">
        <p14:creationId xmlns:p14="http://schemas.microsoft.com/office/powerpoint/2010/main" val="3921045494"/>
      </p:ext>
    </p:extLst>
  </p:cSld>
  <p:clrMapOvr>
    <a:masterClrMapping/>
  </p:clrMapOvr>
  <p:transition spd="slow">
    <p:push dir="u"/>
  </p:transition>
</p:sld>
</file>

<file path=ppt/theme/theme1.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Modern Writer">
  <a:themeElements>
    <a:clrScheme name="Modern Writer">
      <a:dk1>
        <a:srgbClr val="E91D63"/>
      </a:dk1>
      <a:lt1>
        <a:srgbClr val="FFFFFF"/>
      </a:lt1>
      <a:dk2>
        <a:srgbClr val="424242"/>
      </a:dk2>
      <a:lt2>
        <a:srgbClr val="999999"/>
      </a:lt2>
      <a:accent1>
        <a:srgbClr val="607D8B"/>
      </a:accent1>
      <a:accent2>
        <a:srgbClr val="673AB7"/>
      </a:accent2>
      <a:accent3>
        <a:srgbClr val="9C26B0"/>
      </a:accent3>
      <a:accent4>
        <a:srgbClr val="0090AC"/>
      </a:accent4>
      <a:accent5>
        <a:srgbClr val="01AFD1"/>
      </a:accent5>
      <a:accent6>
        <a:srgbClr val="F8E71C"/>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Modern Writer">
  <a:themeElements>
    <a:clrScheme name="Modern Writer">
      <a:dk1>
        <a:srgbClr val="E91D63"/>
      </a:dk1>
      <a:lt1>
        <a:srgbClr val="FFFFFF"/>
      </a:lt1>
      <a:dk2>
        <a:srgbClr val="424242"/>
      </a:dk2>
      <a:lt2>
        <a:srgbClr val="999999"/>
      </a:lt2>
      <a:accent1>
        <a:srgbClr val="607D8B"/>
      </a:accent1>
      <a:accent2>
        <a:srgbClr val="673AB7"/>
      </a:accent2>
      <a:accent3>
        <a:srgbClr val="9C26B0"/>
      </a:accent3>
      <a:accent4>
        <a:srgbClr val="0090AC"/>
      </a:accent4>
      <a:accent5>
        <a:srgbClr val="01AFD1"/>
      </a:accent5>
      <a:accent6>
        <a:srgbClr val="F8E71C"/>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17493</TotalTime>
  <Words>1180</Words>
  <Application>Microsoft Office PowerPoint</Application>
  <PresentationFormat>On-screen Show (16:10)</PresentationFormat>
  <Paragraphs>246</Paragraphs>
  <Slides>31</Slides>
  <Notes>31</Notes>
  <HiddenSlides>0</HiddenSlides>
  <MMClips>0</MMClips>
  <ScaleCrop>false</ScaleCrop>
  <HeadingPairs>
    <vt:vector size="6" baseType="variant">
      <vt:variant>
        <vt:lpstr>Fonts Used</vt:lpstr>
      </vt:variant>
      <vt:variant>
        <vt:i4>11</vt:i4>
      </vt:variant>
      <vt:variant>
        <vt:lpstr>Theme</vt:lpstr>
      </vt:variant>
      <vt:variant>
        <vt:i4>8</vt:i4>
      </vt:variant>
      <vt:variant>
        <vt:lpstr>Slide Titles</vt:lpstr>
      </vt:variant>
      <vt:variant>
        <vt:i4>31</vt:i4>
      </vt:variant>
    </vt:vector>
  </HeadingPairs>
  <TitlesOfParts>
    <vt:vector size="50" baseType="lpstr">
      <vt:lpstr>Arial</vt:lpstr>
      <vt:lpstr>Calibri</vt:lpstr>
      <vt:lpstr>Helvetica Neue</vt:lpstr>
      <vt:lpstr>Oswald</vt:lpstr>
      <vt:lpstr>Poppins</vt:lpstr>
      <vt:lpstr>Source Code Pro</vt:lpstr>
      <vt:lpstr>Theinhardt</vt:lpstr>
      <vt:lpstr>Theinhardt Black</vt:lpstr>
      <vt:lpstr>Theinhardt Bold</vt:lpstr>
      <vt:lpstr>Theinhardt Regular</vt:lpstr>
      <vt:lpstr>Trebuchet MS</vt:lpstr>
      <vt:lpstr>6_Office Theme</vt:lpstr>
      <vt:lpstr>3_Office Theme</vt:lpstr>
      <vt:lpstr>Modern Writer</vt:lpstr>
      <vt:lpstr>1_Office Theme</vt:lpstr>
      <vt:lpstr>Office Theme</vt:lpstr>
      <vt:lpstr>2_Office Theme</vt:lpstr>
      <vt:lpstr>Simple Light</vt:lpstr>
      <vt:lpstr>1_Modern Writer</vt:lpstr>
      <vt:lpstr>UIC College Spotlight for CPS</vt:lpstr>
      <vt:lpstr>Welcome to UIC</vt:lpstr>
      <vt:lpstr>Chicago’s Public Research University</vt:lpstr>
      <vt:lpstr>UIC Undergraduate Classroom Numbers</vt:lpstr>
      <vt:lpstr>A World Class Research Institution</vt:lpstr>
      <vt:lpstr>Experience Diversity</vt:lpstr>
      <vt:lpstr>Leadership and Civic Engagement</vt:lpstr>
      <vt:lpstr>How to Apply</vt:lpstr>
      <vt:lpstr>First Year Application</vt:lpstr>
      <vt:lpstr>Application and Decision Dates</vt:lpstr>
      <vt:lpstr>Paying for College</vt:lpstr>
      <vt:lpstr>Tuition and Fees</vt:lpstr>
      <vt:lpstr>Financial Aid and Scholarships</vt:lpstr>
      <vt:lpstr>UIC Mission</vt:lpstr>
      <vt:lpstr>Where to Find More UIC Information</vt:lpstr>
      <vt:lpstr>UIC Disability Resource Center</vt:lpstr>
      <vt:lpstr>Meet the DRC Team</vt:lpstr>
      <vt:lpstr>Meet the DRC Team Pt. 2</vt:lpstr>
      <vt:lpstr>Programs/Services Offered by DRC</vt:lpstr>
      <vt:lpstr>Application Process</vt:lpstr>
      <vt:lpstr>Mental Health Resources</vt:lpstr>
      <vt:lpstr>Disability Specific Resources</vt:lpstr>
      <vt:lpstr>Supplemental Materials </vt:lpstr>
      <vt:lpstr>UIC Disability Cultural Center</vt:lpstr>
      <vt:lpstr>A national leader</vt:lpstr>
      <vt:lpstr>Dedication to Diversity</vt:lpstr>
      <vt:lpstr>DCC Mission</vt:lpstr>
      <vt:lpstr>Lectures / Public Events</vt:lpstr>
      <vt:lpstr>Building community </vt:lpstr>
      <vt:lpstr>Our space </vt:lpstr>
      <vt:lpstr>Find us on social media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Grauman-White, Fawn Jeanette</dc:creator>
  <cp:lastModifiedBy>Hamilton, Sophia Irini</cp:lastModifiedBy>
  <cp:revision>358</cp:revision>
  <cp:lastPrinted>2020-01-10T19:24:12Z</cp:lastPrinted>
  <dcterms:created xsi:type="dcterms:W3CDTF">2015-06-22T21:53:41Z</dcterms:created>
  <dcterms:modified xsi:type="dcterms:W3CDTF">2020-11-12T15:26:24Z</dcterms:modified>
</cp:coreProperties>
</file>